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47DC0FCF" w14:textId="7D68B00C" w:rsidR="00D70DBB" w:rsidRPr="00D75D84" w:rsidRDefault="00F25BA9" w:rsidP="005E0F64">
      <w:pPr>
        <w:pStyle w:val="BodyText"/>
        <w:spacing w:after="0" w:line="240" w:lineRule="auto"/>
        <w:rPr>
          <w:rFonts w:asciiTheme="minorHAnsi" w:hAnsiTheme="minorHAnsi"/>
          <w:b/>
          <w:color w:val="002664" w:themeColor="accent6"/>
          <w:sz w:val="32"/>
          <w:szCs w:val="32"/>
        </w:rPr>
      </w:pPr>
      <w:r w:rsidRPr="00D75D84">
        <w:rPr>
          <w:rFonts w:asciiTheme="minorHAnsi" w:hAnsiTheme="minorHAnsi"/>
          <w:b/>
          <w:color w:val="002664" w:themeColor="accent6"/>
          <w:sz w:val="32"/>
          <w:szCs w:val="32"/>
        </w:rPr>
        <w:t xml:space="preserve">NSW Leadership Academy </w:t>
      </w:r>
    </w:p>
    <w:p w14:paraId="6057496B" w14:textId="4A3FF7B7" w:rsidR="005E5A6F" w:rsidRPr="00D75D84" w:rsidRDefault="00D519CF" w:rsidP="005E0F64">
      <w:pPr>
        <w:pStyle w:val="BodyText"/>
        <w:spacing w:after="0" w:line="240" w:lineRule="auto"/>
        <w:rPr>
          <w:rFonts w:asciiTheme="minorHAnsi" w:hAnsiTheme="minorHAnsi"/>
          <w:color w:val="002664" w:themeColor="accent6"/>
          <w:sz w:val="32"/>
          <w:szCs w:val="32"/>
        </w:rPr>
      </w:pPr>
      <w:r>
        <w:rPr>
          <w:rFonts w:asciiTheme="minorHAnsi" w:hAnsiTheme="minorHAnsi"/>
          <w:color w:val="002664" w:themeColor="accent6"/>
          <w:sz w:val="32"/>
          <w:szCs w:val="32"/>
        </w:rPr>
        <w:t>Application</w:t>
      </w:r>
      <w:r w:rsidR="00F25BA9" w:rsidRPr="00D75D84">
        <w:rPr>
          <w:rFonts w:asciiTheme="minorHAnsi" w:hAnsiTheme="minorHAnsi"/>
          <w:color w:val="002664" w:themeColor="accent6"/>
          <w:sz w:val="32"/>
          <w:szCs w:val="32"/>
        </w:rPr>
        <w:t xml:space="preserve"> Form</w:t>
      </w:r>
    </w:p>
    <w:p w14:paraId="3B265794" w14:textId="77777777" w:rsidR="008B1217" w:rsidRPr="00D75D84" w:rsidRDefault="00F25BA9" w:rsidP="008B1217">
      <w:pPr>
        <w:pStyle w:val="PlainText"/>
        <w:spacing w:before="240" w:after="120"/>
        <w:rPr>
          <w:rFonts w:asciiTheme="minorHAnsi" w:hAnsiTheme="minorHAnsi" w:cs="Calibri Light"/>
          <w:sz w:val="20"/>
          <w:szCs w:val="20"/>
        </w:rPr>
      </w:pPr>
      <w:r w:rsidRPr="00D75D84">
        <w:rPr>
          <w:rFonts w:asciiTheme="minorHAnsi" w:hAnsiTheme="minorHAnsi" w:cs="Calibri Light"/>
          <w:sz w:val="20"/>
          <w:szCs w:val="20"/>
        </w:rPr>
        <w:t xml:space="preserve">The Leadership Academy delivers trusted leadership development programs designed to exceed the development needs of exceptional NSW public sector executives and Aboriginal and Torres Strait Islander emerging leaders. </w:t>
      </w:r>
    </w:p>
    <w:p w14:paraId="2F7688BB" w14:textId="77777777" w:rsidR="006628B2" w:rsidRDefault="008B1217" w:rsidP="00D70DBB">
      <w:pPr>
        <w:pStyle w:val="PlainText"/>
        <w:spacing w:before="240" w:after="120"/>
        <w:rPr>
          <w:rFonts w:asciiTheme="minorHAnsi" w:hAnsiTheme="minorHAnsi" w:cs="Calibri Light"/>
          <w:sz w:val="20"/>
          <w:szCs w:val="20"/>
        </w:rPr>
      </w:pPr>
      <w:r w:rsidRPr="00D75D84">
        <w:rPr>
          <w:rFonts w:asciiTheme="minorHAnsi" w:hAnsiTheme="minorHAnsi" w:cs="Calibri Light"/>
          <w:sz w:val="20"/>
          <w:szCs w:val="20"/>
        </w:rPr>
        <w:t xml:space="preserve">Run by the Public Service Commission (PSC), the Leadership Academy programs are aimed at high-potential leaders who want to strengthen their skills in leading others, delivering a world-class public sector and achieve outcomes for the people of NSW. </w:t>
      </w:r>
    </w:p>
    <w:p w14:paraId="328D9DB4" w14:textId="55A08404" w:rsidR="00F11DEA" w:rsidRPr="00D75D84" w:rsidRDefault="00000000" w:rsidP="00D70DBB">
      <w:pPr>
        <w:pStyle w:val="PlainText"/>
        <w:spacing w:before="240" w:after="120"/>
        <w:rPr>
          <w:rFonts w:asciiTheme="minorHAnsi" w:hAnsiTheme="minorHAnsi" w:cs="Calibri Light"/>
          <w:sz w:val="20"/>
          <w:szCs w:val="20"/>
        </w:rPr>
      </w:pPr>
      <w:hyperlink r:id="rId13" w:history="1">
        <w:r w:rsidR="00F25BA9" w:rsidRPr="00D75D84">
          <w:rPr>
            <w:rStyle w:val="Hyperlink"/>
            <w:rFonts w:asciiTheme="minorHAnsi" w:hAnsiTheme="minorHAnsi" w:cs="Calibri Light"/>
            <w:sz w:val="20"/>
            <w:szCs w:val="20"/>
          </w:rPr>
          <w:t>Learn more about the NSW Leadership Academy signature programs here.</w:t>
        </w:r>
      </w:hyperlink>
      <w:r w:rsidR="006628B2">
        <w:rPr>
          <w:rStyle w:val="Hyperlink"/>
          <w:rFonts w:asciiTheme="minorHAnsi" w:hAnsiTheme="minorHAnsi" w:cs="Calibri Light"/>
          <w:sz w:val="20"/>
          <w:szCs w:val="20"/>
        </w:rPr>
        <w:t xml:space="preserve"> </w:t>
      </w:r>
    </w:p>
    <w:p w14:paraId="61FDED06" w14:textId="19EC0E3D" w:rsidR="00F11DEA" w:rsidRDefault="00F11DEA" w:rsidP="00D70DBB">
      <w:pPr>
        <w:pStyle w:val="PlainText"/>
        <w:spacing w:before="240" w:after="120"/>
        <w:rPr>
          <w:rFonts w:asciiTheme="minorHAnsi" w:hAnsiTheme="minorHAnsi" w:cs="Calibri Light"/>
          <w:sz w:val="20"/>
          <w:szCs w:val="20"/>
        </w:rPr>
      </w:pPr>
      <w:r>
        <w:rPr>
          <w:rFonts w:asciiTheme="minorHAnsi" w:hAnsiTheme="minorHAnsi" w:cs="Calibri Light"/>
          <w:sz w:val="20"/>
          <w:szCs w:val="20"/>
        </w:rPr>
        <w:t xml:space="preserve">If you have any questions about Leadership Academy programs or applications, please contact the NSW Health Leadership Academy Cluster Lead at </w:t>
      </w:r>
      <w:hyperlink r:id="rId14" w:history="1">
        <w:r w:rsidRPr="00F11DEA">
          <w:rPr>
            <w:rStyle w:val="Hyperlink"/>
            <w:rFonts w:asciiTheme="minorHAnsi" w:hAnsiTheme="minorHAnsi" w:cs="Calibri Light"/>
            <w:sz w:val="20"/>
            <w:szCs w:val="20"/>
          </w:rPr>
          <w:t>MOH-SecretaryLeaders@health.nsw.gov.au</w:t>
        </w:r>
      </w:hyperlink>
      <w:r>
        <w:rPr>
          <w:rFonts w:asciiTheme="minorHAnsi" w:hAnsiTheme="minorHAnsi" w:cs="Calibri Light"/>
          <w:sz w:val="20"/>
          <w:szCs w:val="20"/>
        </w:rPr>
        <w:t>.</w:t>
      </w:r>
    </w:p>
    <w:p w14:paraId="0FEB08C3" w14:textId="041769FA" w:rsidR="00D519CF" w:rsidRPr="00D519CF" w:rsidRDefault="00D519CF" w:rsidP="00D70DBB">
      <w:pPr>
        <w:pStyle w:val="PlainText"/>
        <w:spacing w:before="240" w:after="120"/>
        <w:rPr>
          <w:rFonts w:asciiTheme="minorHAnsi" w:hAnsiTheme="minorHAnsi" w:cs="Calibri Light"/>
          <w:b/>
          <w:bCs/>
          <w:sz w:val="20"/>
          <w:szCs w:val="20"/>
        </w:rPr>
      </w:pPr>
      <w:r w:rsidRPr="00F11DEA">
        <w:rPr>
          <w:rFonts w:asciiTheme="minorHAnsi" w:hAnsiTheme="minorHAnsi" w:cs="Calibri Light"/>
          <w:b/>
          <w:bCs/>
          <w:sz w:val="20"/>
          <w:szCs w:val="20"/>
        </w:rPr>
        <w:t xml:space="preserve">To apply for a Leadership Academy signature program, please complete </w:t>
      </w:r>
      <w:r w:rsidR="00432245">
        <w:rPr>
          <w:rFonts w:asciiTheme="minorHAnsi" w:hAnsiTheme="minorHAnsi" w:cs="Calibri Light"/>
          <w:b/>
          <w:bCs/>
          <w:sz w:val="20"/>
          <w:szCs w:val="20"/>
        </w:rPr>
        <w:t>ALL</w:t>
      </w:r>
      <w:r w:rsidRPr="00F11DEA">
        <w:rPr>
          <w:rFonts w:asciiTheme="minorHAnsi" w:hAnsiTheme="minorHAnsi" w:cs="Calibri Light"/>
          <w:b/>
          <w:bCs/>
          <w:sz w:val="20"/>
          <w:szCs w:val="20"/>
        </w:rPr>
        <w:t xml:space="preserve"> sections below and submit this form to </w:t>
      </w:r>
      <w:hyperlink r:id="rId15" w:history="1">
        <w:r w:rsidRPr="00F11DEA">
          <w:rPr>
            <w:rStyle w:val="Hyperlink"/>
            <w:rFonts w:asciiTheme="minorHAnsi" w:hAnsiTheme="minorHAnsi" w:cs="Calibri Light"/>
            <w:b/>
            <w:bCs/>
            <w:sz w:val="20"/>
            <w:szCs w:val="20"/>
          </w:rPr>
          <w:t>MOH-SecretaryLeaders@health.nsw.gov.au</w:t>
        </w:r>
      </w:hyperlink>
      <w:r w:rsidR="00F652BE">
        <w:rPr>
          <w:rFonts w:asciiTheme="minorHAnsi" w:hAnsiTheme="minorHAnsi" w:cs="Calibri Light"/>
          <w:b/>
          <w:bCs/>
          <w:sz w:val="20"/>
          <w:szCs w:val="20"/>
        </w:rPr>
        <w:t xml:space="preserve"> by COB </w:t>
      </w:r>
      <w:r w:rsidR="00F652BE" w:rsidRPr="00F67D3B">
        <w:rPr>
          <w:rFonts w:asciiTheme="minorHAnsi" w:hAnsiTheme="minorHAnsi" w:cs="Calibri Light"/>
          <w:b/>
          <w:bCs/>
          <w:sz w:val="20"/>
          <w:szCs w:val="20"/>
        </w:rPr>
        <w:t>16 October 2023.</w:t>
      </w:r>
      <w:r w:rsidR="00F652BE">
        <w:rPr>
          <w:color w:val="000000"/>
        </w:rPr>
        <w:t> </w:t>
      </w:r>
    </w:p>
    <w:p w14:paraId="5D2D8A67" w14:textId="2E321CD0" w:rsidR="004C243D" w:rsidRPr="00D75D84" w:rsidRDefault="00D519CF" w:rsidP="00D519CF">
      <w:pPr>
        <w:pStyle w:val="Headings"/>
      </w:pPr>
      <w:r>
        <w:t>Leadership Academy program</w:t>
      </w:r>
    </w:p>
    <w:tbl>
      <w:tblPr>
        <w:tblW w:w="9639" w:type="dxa"/>
        <w:shd w:val="clear" w:color="auto" w:fill="5B98FF" w:themeFill="accent6" w:themeFillTint="66"/>
        <w:tblLayout w:type="fixed"/>
        <w:tblLook w:val="04A0" w:firstRow="1" w:lastRow="0" w:firstColumn="1" w:lastColumn="0" w:noHBand="0" w:noVBand="1"/>
      </w:tblPr>
      <w:tblGrid>
        <w:gridCol w:w="426"/>
        <w:gridCol w:w="9213"/>
      </w:tblGrid>
      <w:tr w:rsidR="004C243D" w:rsidRPr="00D75D84" w14:paraId="58DF0410" w14:textId="77777777" w:rsidTr="00F11DEA">
        <w:tc>
          <w:tcPr>
            <w:tcW w:w="9639" w:type="dxa"/>
            <w:gridSpan w:val="2"/>
            <w:tcBorders>
              <w:top w:val="single" w:sz="2" w:space="0" w:color="auto"/>
              <w:bottom w:val="single" w:sz="2" w:space="0" w:color="auto"/>
            </w:tcBorders>
            <w:shd w:val="clear" w:color="auto" w:fill="E7E6E6" w:themeFill="accent1"/>
          </w:tcPr>
          <w:p w14:paraId="2461D96E" w14:textId="38656A73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</w:pPr>
            <w:r w:rsidRPr="00D75D84"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  <w:t>The candidate has been nominated for the following Leadership Academy program:</w:t>
            </w:r>
          </w:p>
        </w:tc>
      </w:tr>
      <w:tr w:rsidR="004C243D" w:rsidRPr="00D75D84" w14:paraId="25D240C7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-15622281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7EABAF01" w14:textId="7AF31905" w:rsidR="004C243D" w:rsidRPr="00D75D84" w:rsidRDefault="00DA55A2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>
                  <w:rPr>
                    <w:rFonts w:ascii="MS Gothic" w:eastAsia="MS Gothic" w:hAnsi="MS Gothic" w:cs="Calibri Light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921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1B65A75C" w14:textId="09800F61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Band 3 – Leading an Agency</w:t>
            </w:r>
          </w:p>
        </w:tc>
      </w:tr>
      <w:tr w:rsidR="004C243D" w:rsidRPr="00D75D84" w14:paraId="33FDB669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-4260808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0E0BC94B" w14:textId="77777777" w:rsidR="004C243D" w:rsidRPr="00D75D84" w:rsidRDefault="004C243D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921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75360228" w14:textId="2E496B89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Band 2 – Leading Executives</w:t>
            </w:r>
          </w:p>
        </w:tc>
      </w:tr>
      <w:tr w:rsidR="004C243D" w:rsidRPr="00D75D84" w14:paraId="3F2B00FD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189561558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274BB9FB" w14:textId="77777777" w:rsidR="004C243D" w:rsidRPr="00D75D84" w:rsidRDefault="004C243D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921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1F2A91E0" w14:textId="616D8FC1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Band 1 – Leading Executives</w:t>
            </w:r>
          </w:p>
        </w:tc>
      </w:tr>
      <w:tr w:rsidR="004C243D" w:rsidRPr="00D75D84" w14:paraId="47DB8DE4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181498489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6FD1AFBE" w14:textId="77777777" w:rsidR="004C243D" w:rsidRPr="00D75D84" w:rsidRDefault="004C243D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921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5A4FF0F3" w14:textId="3E0AC964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Aboriginal Career &amp; Leadership Development Program – Grade 11/12</w:t>
            </w:r>
          </w:p>
        </w:tc>
      </w:tr>
      <w:tr w:rsidR="00F11DEA" w:rsidRPr="00D75D84" w14:paraId="3B73B5F0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-67634951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4CDF4815" w14:textId="75296E20" w:rsidR="004C243D" w:rsidRPr="00D75D84" w:rsidRDefault="00AA3A87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>
                  <w:rPr>
                    <w:rFonts w:ascii="MS Gothic" w:eastAsia="MS Gothic" w:hAnsi="MS Gothic" w:cs="Calibri Light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921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2CDD28D1" w14:textId="67682B07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Aboriginal Career &amp; Leadership Development Program – Grade 9/10</w:t>
            </w:r>
          </w:p>
        </w:tc>
      </w:tr>
      <w:tr w:rsidR="004C243D" w:rsidRPr="00D75D84" w14:paraId="1D3045A6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-127802003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782433CF" w14:textId="7398668C" w:rsidR="004C243D" w:rsidRPr="00D75D84" w:rsidRDefault="00E65111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>
                  <w:rPr>
                    <w:rFonts w:ascii="MS Gothic" w:eastAsia="MS Gothic" w:hAnsi="MS Gothic" w:cs="Calibri Light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921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1FE48789" w14:textId="48D98749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Aboriginal Career &amp; Leadership Development Program – Grade 7/8</w:t>
            </w:r>
          </w:p>
        </w:tc>
      </w:tr>
    </w:tbl>
    <w:p w14:paraId="754E3205" w14:textId="7E69B54D" w:rsidR="00D70DBB" w:rsidRPr="00D75D84" w:rsidRDefault="008B1217" w:rsidP="00D519CF">
      <w:pPr>
        <w:pStyle w:val="Headings"/>
      </w:pPr>
      <w:r w:rsidRPr="00D75D84">
        <w:t>Candidate</w:t>
      </w:r>
      <w:r w:rsidR="00D70DBB" w:rsidRPr="00D75D84">
        <w:t xml:space="preserve"> information</w:t>
      </w:r>
    </w:p>
    <w:tbl>
      <w:tblPr>
        <w:tblW w:w="9639" w:type="dxa"/>
        <w:shd w:val="clear" w:color="auto" w:fill="5B98FF" w:themeFill="accent6" w:themeFillTint="66"/>
        <w:tblLayout w:type="fixed"/>
        <w:tblLook w:val="04A0" w:firstRow="1" w:lastRow="0" w:firstColumn="1" w:lastColumn="0" w:noHBand="0" w:noVBand="1"/>
      </w:tblPr>
      <w:tblGrid>
        <w:gridCol w:w="2410"/>
        <w:gridCol w:w="7229"/>
      </w:tblGrid>
      <w:tr w:rsidR="008B1217" w:rsidRPr="00D75D84" w:rsidDel="002172CC" w14:paraId="1F5D6BA1" w14:textId="77777777" w:rsidTr="00F11DEA">
        <w:tc>
          <w:tcPr>
            <w:tcW w:w="9639" w:type="dxa"/>
            <w:gridSpan w:val="2"/>
            <w:tcBorders>
              <w:top w:val="single" w:sz="2" w:space="0" w:color="auto"/>
              <w:bottom w:val="single" w:sz="2" w:space="0" w:color="auto"/>
            </w:tcBorders>
            <w:shd w:val="clear" w:color="auto" w:fill="E7E6E6" w:themeFill="accent1"/>
          </w:tcPr>
          <w:p w14:paraId="134D8113" w14:textId="0FD3A5E0" w:rsidR="008B1217" w:rsidRPr="00D75D84" w:rsidDel="002172CC" w:rsidRDefault="004C243D" w:rsidP="00F56822">
            <w:pPr>
              <w:pStyle w:val="BodyText"/>
              <w:spacing w:after="0" w:line="240" w:lineRule="auto"/>
              <w:ind w:right="3296"/>
              <w:rPr>
                <w:rFonts w:asciiTheme="minorHAnsi" w:hAnsiTheme="minorHAnsi" w:cs="Calibri"/>
                <w:b/>
                <w:sz w:val="20"/>
                <w:szCs w:val="20"/>
              </w:rPr>
            </w:pPr>
            <w:r w:rsidRPr="00D75D84">
              <w:rPr>
                <w:rFonts w:asciiTheme="minorHAnsi" w:hAnsiTheme="minorHAnsi" w:cs="Calibri"/>
                <w:b/>
                <w:sz w:val="20"/>
                <w:szCs w:val="20"/>
              </w:rPr>
              <w:t>Name</w:t>
            </w:r>
          </w:p>
        </w:tc>
      </w:tr>
      <w:tr w:rsidR="008B1217" w:rsidRPr="00D75D84" w14:paraId="37387894" w14:textId="77777777" w:rsidTr="00F11DEA">
        <w:tc>
          <w:tcPr>
            <w:tcW w:w="2410" w:type="dxa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E7E6E6" w:themeFill="accent1"/>
          </w:tcPr>
          <w:p w14:paraId="5DF6BC07" w14:textId="56F51666" w:rsidR="008B1217" w:rsidRPr="00D75D84" w:rsidRDefault="008B1217" w:rsidP="00F56822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 xml:space="preserve">First </w:t>
            </w:r>
            <w:r w:rsidR="00F56822" w:rsidRPr="00D75D84">
              <w:rPr>
                <w:rFonts w:asciiTheme="minorHAnsi" w:hAnsiTheme="minorHAnsi"/>
                <w:sz w:val="18"/>
                <w:szCs w:val="18"/>
              </w:rPr>
              <w:t>N</w:t>
            </w:r>
            <w:r w:rsidRPr="00D75D84">
              <w:rPr>
                <w:rFonts w:asciiTheme="minorHAnsi" w:hAnsiTheme="minorHAnsi"/>
                <w:sz w:val="18"/>
                <w:szCs w:val="18"/>
              </w:rPr>
              <w:t>ame</w:t>
            </w:r>
          </w:p>
        </w:tc>
        <w:sdt>
          <w:sdtPr>
            <w:rPr>
              <w:rFonts w:asciiTheme="minorHAnsi" w:hAnsiTheme="minorHAnsi" w:cs="Calibri Light"/>
              <w:sz w:val="18"/>
              <w:szCs w:val="18"/>
            </w:rPr>
            <w:id w:val="-736931499"/>
            <w:placeholder>
              <w:docPart w:val="DefaultPlaceholder_-1854013440"/>
            </w:placeholder>
            <w:showingPlcHdr/>
            <w:text/>
          </w:sdtPr>
          <w:sdtContent>
            <w:tc>
              <w:tcPr>
                <w:tcW w:w="7229" w:type="dxa"/>
                <w:tcBorders>
                  <w:top w:val="single" w:sz="2" w:space="0" w:color="auto"/>
                  <w:left w:val="single" w:sz="4" w:space="0" w:color="auto"/>
                  <w:bottom w:val="single" w:sz="2" w:space="0" w:color="auto"/>
                </w:tcBorders>
                <w:shd w:val="clear" w:color="auto" w:fill="auto"/>
              </w:tcPr>
              <w:p w14:paraId="5D984FC1" w14:textId="3B691BC5" w:rsidR="008B1217" w:rsidRPr="00D75D84" w:rsidRDefault="00BA3A2F" w:rsidP="00F56822">
                <w:pPr>
                  <w:pStyle w:val="BodyText"/>
                  <w:spacing w:after="0" w:line="240" w:lineRule="auto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8D211B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</w:tr>
      <w:tr w:rsidR="008B1217" w:rsidRPr="00D75D84" w14:paraId="1964A75B" w14:textId="77777777" w:rsidTr="00F11DEA">
        <w:tc>
          <w:tcPr>
            <w:tcW w:w="2410" w:type="dxa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E7E6E6" w:themeFill="accent1"/>
          </w:tcPr>
          <w:p w14:paraId="0C769AF6" w14:textId="428769B8" w:rsidR="008B1217" w:rsidRPr="00D75D84" w:rsidRDefault="008B1217" w:rsidP="00F56822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 xml:space="preserve">Last </w:t>
            </w:r>
            <w:r w:rsidR="00F56822" w:rsidRPr="00D75D84">
              <w:rPr>
                <w:rFonts w:asciiTheme="minorHAnsi" w:hAnsiTheme="minorHAnsi"/>
                <w:sz w:val="18"/>
                <w:szCs w:val="18"/>
              </w:rPr>
              <w:t>N</w:t>
            </w:r>
            <w:r w:rsidRPr="00D75D84">
              <w:rPr>
                <w:rFonts w:asciiTheme="minorHAnsi" w:hAnsiTheme="minorHAnsi"/>
                <w:sz w:val="18"/>
                <w:szCs w:val="18"/>
              </w:rPr>
              <w:t>ame</w:t>
            </w:r>
          </w:p>
        </w:tc>
        <w:sdt>
          <w:sdtPr>
            <w:rPr>
              <w:rFonts w:asciiTheme="minorHAnsi" w:hAnsiTheme="minorHAnsi" w:cs="Calibri Light"/>
              <w:sz w:val="18"/>
              <w:szCs w:val="18"/>
            </w:rPr>
            <w:id w:val="1735886489"/>
            <w:placeholder>
              <w:docPart w:val="DefaultPlaceholder_-1854013440"/>
            </w:placeholder>
            <w:showingPlcHdr/>
            <w:text/>
          </w:sdtPr>
          <w:sdtContent>
            <w:tc>
              <w:tcPr>
                <w:tcW w:w="7229" w:type="dxa"/>
                <w:tcBorders>
                  <w:top w:val="single" w:sz="2" w:space="0" w:color="auto"/>
                  <w:left w:val="single" w:sz="4" w:space="0" w:color="auto"/>
                  <w:bottom w:val="single" w:sz="2" w:space="0" w:color="auto"/>
                </w:tcBorders>
                <w:shd w:val="clear" w:color="auto" w:fill="auto"/>
              </w:tcPr>
              <w:p w14:paraId="3D239700" w14:textId="038D2395" w:rsidR="008B1217" w:rsidRPr="00D75D84" w:rsidRDefault="00BA3A2F" w:rsidP="00F56822">
                <w:pPr>
                  <w:pStyle w:val="BodyText"/>
                  <w:spacing w:after="0" w:line="240" w:lineRule="auto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8D211B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</w:tr>
    </w:tbl>
    <w:p w14:paraId="76B4DB49" w14:textId="230681F9" w:rsidR="008B1217" w:rsidRPr="00D75D84" w:rsidRDefault="008B1217" w:rsidP="00F56822">
      <w:pPr>
        <w:spacing w:after="0" w:line="240" w:lineRule="auto"/>
        <w:rPr>
          <w:rFonts w:asciiTheme="minorHAnsi" w:hAnsiTheme="minorHAnsi"/>
          <w:b/>
          <w:bCs/>
          <w:color w:val="002664" w:themeColor="accent6"/>
        </w:rPr>
      </w:pPr>
    </w:p>
    <w:p w14:paraId="4EA930F8" w14:textId="77777777" w:rsidR="00D519CF" w:rsidRDefault="00D519CF" w:rsidP="00C53634">
      <w:pPr>
        <w:pStyle w:val="BodyText"/>
        <w:spacing w:after="0" w:line="240" w:lineRule="auto"/>
        <w:rPr>
          <w:rFonts w:asciiTheme="minorHAnsi" w:hAnsiTheme="minorHAnsi" w:cs="Calibri Light"/>
          <w:b/>
          <w:bCs/>
          <w:sz w:val="20"/>
          <w:szCs w:val="20"/>
        </w:rPr>
        <w:sectPr w:rsidR="00D519CF" w:rsidSect="005E5A6F">
          <w:headerReference w:type="default" r:id="rId16"/>
          <w:footerReference w:type="default" r:id="rId17"/>
          <w:headerReference w:type="first" r:id="rId18"/>
          <w:footerReference w:type="first" r:id="rId19"/>
          <w:footnotePr>
            <w:numFmt w:val="chicago"/>
          </w:footnotePr>
          <w:type w:val="continuous"/>
          <w:pgSz w:w="11906" w:h="16838"/>
          <w:pgMar w:top="851" w:right="1134" w:bottom="567" w:left="1134" w:header="720" w:footer="720" w:gutter="0"/>
          <w:pgNumType w:start="1"/>
          <w:cols w:space="720"/>
          <w:noEndnote/>
          <w:docGrid w:linePitch="299"/>
        </w:sectPr>
      </w:pPr>
    </w:p>
    <w:tbl>
      <w:tblPr>
        <w:tblW w:w="4536" w:type="dxa"/>
        <w:shd w:val="clear" w:color="auto" w:fill="5B98FF" w:themeFill="accent6" w:themeFillTint="66"/>
        <w:tblLayout w:type="fixed"/>
        <w:tblLook w:val="04A0" w:firstRow="1" w:lastRow="0" w:firstColumn="1" w:lastColumn="0" w:noHBand="0" w:noVBand="1"/>
      </w:tblPr>
      <w:tblGrid>
        <w:gridCol w:w="426"/>
        <w:gridCol w:w="4110"/>
      </w:tblGrid>
      <w:tr w:rsidR="00917B06" w:rsidRPr="00D75D84" w14:paraId="433BE864" w14:textId="77777777" w:rsidTr="00C53634">
        <w:tc>
          <w:tcPr>
            <w:tcW w:w="4536" w:type="dxa"/>
            <w:gridSpan w:val="2"/>
            <w:tcBorders>
              <w:top w:val="single" w:sz="2" w:space="0" w:color="auto"/>
              <w:bottom w:val="single" w:sz="2" w:space="0" w:color="auto"/>
            </w:tcBorders>
            <w:shd w:val="clear" w:color="auto" w:fill="E7E6E6" w:themeFill="accent1"/>
          </w:tcPr>
          <w:p w14:paraId="763DFDBB" w14:textId="60AC5797" w:rsidR="00917B06" w:rsidRPr="00D75D84" w:rsidRDefault="00917B06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</w:pPr>
            <w:r w:rsidRPr="00D75D84"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  <w:t>Gender</w:t>
            </w:r>
          </w:p>
        </w:tc>
      </w:tr>
      <w:tr w:rsidR="00917B06" w:rsidRPr="00D75D84" w14:paraId="7C7776EC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-22777149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6C4F2F19" w14:textId="182AB129" w:rsidR="00917B06" w:rsidRPr="00D75D84" w:rsidRDefault="002E2F01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>
                  <w:rPr>
                    <w:rFonts w:ascii="MS Gothic" w:eastAsia="MS Gothic" w:hAnsi="MS Gothic" w:cs="Calibri Light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34CECC11" w14:textId="5424C4E5" w:rsidR="00917B06" w:rsidRPr="00D75D84" w:rsidRDefault="00917B06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Female</w:t>
            </w:r>
          </w:p>
        </w:tc>
      </w:tr>
      <w:tr w:rsidR="00917B06" w:rsidRPr="00D75D84" w14:paraId="1349476A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-96179695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0E1A3845" w14:textId="2C3173E0" w:rsidR="00917B06" w:rsidRPr="00D75D84" w:rsidRDefault="00DA55A2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>
                  <w:rPr>
                    <w:rFonts w:ascii="MS Gothic" w:eastAsia="MS Gothic" w:hAnsi="MS Gothic" w:cs="Calibri Light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1EED5E59" w14:textId="6CA6DDDF" w:rsidR="00917B06" w:rsidRPr="00D75D84" w:rsidRDefault="00917B06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Male</w:t>
            </w:r>
          </w:p>
        </w:tc>
      </w:tr>
      <w:tr w:rsidR="00917B06" w:rsidRPr="00D75D84" w14:paraId="0E789285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138659740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7D456121" w14:textId="77777777" w:rsidR="00917B06" w:rsidRPr="00D75D84" w:rsidRDefault="00917B06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69AC34F5" w14:textId="04F261CF" w:rsidR="00917B06" w:rsidRPr="00D75D84" w:rsidRDefault="005F06D0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>
              <w:rPr>
                <w:rFonts w:asciiTheme="minorHAnsi" w:hAnsiTheme="minorHAnsi" w:cs="Calibri Light"/>
                <w:sz w:val="18"/>
                <w:szCs w:val="18"/>
              </w:rPr>
              <w:t>Non-binary</w:t>
            </w:r>
          </w:p>
        </w:tc>
      </w:tr>
      <w:tr w:rsidR="005F06D0" w:rsidRPr="00D75D84" w14:paraId="42B96F7A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1722546037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4B1CA040" w14:textId="5546BC82" w:rsidR="005F06D0" w:rsidRDefault="005F06D0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243C91FD" w14:textId="709B7EB1" w:rsidR="005F06D0" w:rsidRDefault="005F06D0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>
              <w:rPr>
                <w:rFonts w:asciiTheme="minorHAnsi" w:hAnsiTheme="minorHAnsi" w:cs="Calibri Light"/>
                <w:sz w:val="18"/>
                <w:szCs w:val="18"/>
              </w:rPr>
              <w:t>Prefer not to say</w:t>
            </w:r>
          </w:p>
        </w:tc>
      </w:tr>
      <w:tr w:rsidR="00F11DEA" w:rsidRPr="00D75D84" w14:paraId="7076F8B3" w14:textId="77777777" w:rsidTr="00736495">
        <w:sdt>
          <w:sdtPr>
            <w:rPr>
              <w:rFonts w:asciiTheme="minorHAnsi" w:hAnsiTheme="minorHAnsi" w:cs="Calibri Light"/>
              <w:sz w:val="18"/>
              <w:szCs w:val="18"/>
            </w:rPr>
            <w:id w:val="84259135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vMerge w:val="restart"/>
                <w:tcBorders>
                  <w:top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5625A87D" w14:textId="77777777" w:rsidR="00F11DEA" w:rsidRPr="00D75D84" w:rsidRDefault="00F11DEA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7DBDABDB" w14:textId="343E9897" w:rsidR="00F11DEA" w:rsidRPr="00D75D84" w:rsidRDefault="00F11DEA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Other</w:t>
            </w:r>
            <w:r w:rsidR="002E2F01">
              <w:rPr>
                <w:rFonts w:asciiTheme="minorHAnsi" w:hAnsiTheme="minorHAnsi" w:cs="Calibri Light"/>
                <w:sz w:val="18"/>
                <w:szCs w:val="18"/>
              </w:rPr>
              <w:t xml:space="preserve"> (</w:t>
            </w:r>
            <w:r w:rsidRPr="00D75D84"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  <w:t>please specify</w:t>
            </w:r>
            <w:r w:rsidR="002E2F01"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  <w:t>)</w:t>
            </w:r>
            <w:r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  <w:t>:</w:t>
            </w:r>
          </w:p>
        </w:tc>
      </w:tr>
      <w:tr w:rsidR="00F11DEA" w:rsidRPr="00D75D84" w14:paraId="5533C6AA" w14:textId="77777777" w:rsidTr="00736495">
        <w:tc>
          <w:tcPr>
            <w:tcW w:w="426" w:type="dxa"/>
            <w:vMerge/>
            <w:tcBorders>
              <w:bottom w:val="single" w:sz="2" w:space="0" w:color="auto"/>
              <w:right w:val="single" w:sz="4" w:space="0" w:color="auto"/>
            </w:tcBorders>
            <w:shd w:val="clear" w:color="auto" w:fill="auto"/>
            <w:vAlign w:val="center"/>
          </w:tcPr>
          <w:p w14:paraId="1F2FECE1" w14:textId="77777777" w:rsidR="00F11DEA" w:rsidRPr="00D75D84" w:rsidRDefault="00F11DEA" w:rsidP="00F11DEA">
            <w:pPr>
              <w:pStyle w:val="BodyText"/>
              <w:spacing w:after="0" w:line="240" w:lineRule="auto"/>
              <w:jc w:val="center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auto"/>
          </w:tcPr>
          <w:p w14:paraId="0C9F4557" w14:textId="77777777" w:rsidR="00F11DEA" w:rsidRPr="00D75D84" w:rsidRDefault="00F11DEA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</w:tbl>
    <w:p w14:paraId="4BB4FC0E" w14:textId="5035FA14" w:rsidR="00917B06" w:rsidRPr="00D75D84" w:rsidRDefault="00917B06" w:rsidP="00F56822">
      <w:pPr>
        <w:spacing w:after="0" w:line="240" w:lineRule="auto"/>
        <w:rPr>
          <w:rFonts w:asciiTheme="minorHAnsi" w:hAnsiTheme="minorHAnsi"/>
          <w:b/>
          <w:bCs/>
          <w:color w:val="002664" w:themeColor="accent6"/>
        </w:rPr>
      </w:pPr>
    </w:p>
    <w:tbl>
      <w:tblPr>
        <w:tblW w:w="4536" w:type="dxa"/>
        <w:shd w:val="clear" w:color="auto" w:fill="5B98FF" w:themeFill="accent6" w:themeFillTint="66"/>
        <w:tblLayout w:type="fixed"/>
        <w:tblLook w:val="04A0" w:firstRow="1" w:lastRow="0" w:firstColumn="1" w:lastColumn="0" w:noHBand="0" w:noVBand="1"/>
      </w:tblPr>
      <w:tblGrid>
        <w:gridCol w:w="426"/>
        <w:gridCol w:w="4110"/>
      </w:tblGrid>
      <w:tr w:rsidR="00917B06" w:rsidRPr="00D75D84" w14:paraId="7403F647" w14:textId="77777777" w:rsidTr="001D6F0B">
        <w:trPr>
          <w:trHeight w:val="1087"/>
        </w:trPr>
        <w:tc>
          <w:tcPr>
            <w:tcW w:w="4536" w:type="dxa"/>
            <w:gridSpan w:val="2"/>
            <w:tcBorders>
              <w:top w:val="single" w:sz="2" w:space="0" w:color="auto"/>
              <w:bottom w:val="single" w:sz="2" w:space="0" w:color="auto"/>
            </w:tcBorders>
            <w:shd w:val="clear" w:color="auto" w:fill="E7E6E6" w:themeFill="accent1"/>
          </w:tcPr>
          <w:p w14:paraId="7321D562" w14:textId="52534755" w:rsidR="00917B06" w:rsidRPr="00D75D84" w:rsidRDefault="001D6F0B" w:rsidP="001D6F0B">
            <w:pPr>
              <w:spacing w:after="0"/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</w:pPr>
            <w:r w:rsidRPr="001D6F0B"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  <w:t>Are you an Australian Aboriginal or Torres Strait Islander person?</w:t>
            </w:r>
            <w:r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  <w:t xml:space="preserve"> </w:t>
            </w:r>
            <w:r w:rsidRPr="001D6F0B">
              <w:rPr>
                <w:rFonts w:asciiTheme="minorHAnsi" w:hAnsiTheme="minorHAnsi" w:cs="Calibri Light"/>
                <w:sz w:val="18"/>
                <w:szCs w:val="18"/>
              </w:rPr>
              <w:t xml:space="preserve">Refer to the </w:t>
            </w:r>
            <w:proofErr w:type="gramStart"/>
            <w:r w:rsidRPr="001D6F0B">
              <w:rPr>
                <w:rFonts w:asciiTheme="minorHAnsi" w:hAnsiTheme="minorHAnsi" w:cs="Calibri Light"/>
                <w:sz w:val="18"/>
                <w:szCs w:val="18"/>
              </w:rPr>
              <w:t>3 pronged</w:t>
            </w:r>
            <w:proofErr w:type="gramEnd"/>
            <w:r w:rsidRPr="001D6F0B">
              <w:rPr>
                <w:rFonts w:asciiTheme="minorHAnsi" w:hAnsiTheme="minorHAnsi" w:cs="Calibri Light"/>
                <w:sz w:val="18"/>
                <w:szCs w:val="18"/>
              </w:rPr>
              <w:t xml:space="preserve"> requirement to citing Aboriginal / Torres Strait Islander confirmation as outlined in PD2017_040 Appendix 1.7</w:t>
            </w:r>
          </w:p>
        </w:tc>
      </w:tr>
      <w:tr w:rsidR="00917B06" w:rsidRPr="00D75D84" w14:paraId="27EEE19B" w14:textId="77777777" w:rsidTr="00432245">
        <w:trPr>
          <w:trHeight w:val="246"/>
        </w:trPr>
        <w:sdt>
          <w:sdtPr>
            <w:rPr>
              <w:rFonts w:asciiTheme="minorHAnsi" w:hAnsiTheme="minorHAnsi" w:cs="Calibri Light"/>
              <w:sz w:val="18"/>
              <w:szCs w:val="18"/>
            </w:rPr>
            <w:id w:val="98142824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570BEE5D" w14:textId="6C103371" w:rsidR="00917B06" w:rsidRPr="00D75D84" w:rsidRDefault="00432245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>
                  <w:rPr>
                    <w:rFonts w:ascii="MS Gothic" w:eastAsia="MS Gothic" w:hAnsi="MS Gothic" w:cs="Calibri Light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7FC44743" w14:textId="43DB5E53" w:rsidR="00917B06" w:rsidRPr="00D75D84" w:rsidRDefault="00917B06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Aboriginal</w:t>
            </w:r>
          </w:p>
        </w:tc>
      </w:tr>
      <w:tr w:rsidR="00917B06" w:rsidRPr="00D75D84" w14:paraId="4D3B6FF6" w14:textId="77777777" w:rsidTr="00432245">
        <w:sdt>
          <w:sdtPr>
            <w:rPr>
              <w:rFonts w:asciiTheme="minorHAnsi" w:hAnsiTheme="minorHAnsi" w:cs="Calibri Light"/>
              <w:sz w:val="18"/>
              <w:szCs w:val="18"/>
            </w:rPr>
            <w:id w:val="193085363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1251D259" w14:textId="4E8B62F0" w:rsidR="00917B06" w:rsidRPr="00D75D84" w:rsidRDefault="00432245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>
                  <w:rPr>
                    <w:rFonts w:ascii="MS Gothic" w:eastAsia="MS Gothic" w:hAnsi="MS Gothic" w:cs="Calibri Light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67FF6E68" w14:textId="51BE6C9E" w:rsidR="00917B06" w:rsidRPr="00D75D84" w:rsidRDefault="00917B06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Torres Strait Islander</w:t>
            </w:r>
          </w:p>
        </w:tc>
      </w:tr>
      <w:tr w:rsidR="00917B06" w:rsidRPr="00D75D84" w14:paraId="03332F60" w14:textId="77777777" w:rsidTr="00432245">
        <w:sdt>
          <w:sdtPr>
            <w:rPr>
              <w:rFonts w:asciiTheme="minorHAnsi" w:hAnsiTheme="minorHAnsi" w:cs="Calibri Light"/>
              <w:sz w:val="18"/>
              <w:szCs w:val="18"/>
            </w:rPr>
            <w:id w:val="-29637442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27267BD4" w14:textId="2940A829" w:rsidR="00917B06" w:rsidRPr="00D75D84" w:rsidRDefault="00917B06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0A6942C5" w14:textId="3C6EFF57" w:rsidR="00917B06" w:rsidRPr="00D75D84" w:rsidRDefault="00917B06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Aboriginal and Torres Strait Islander</w:t>
            </w:r>
          </w:p>
        </w:tc>
      </w:tr>
      <w:tr w:rsidR="00917B06" w:rsidRPr="00D75D84" w14:paraId="1A4C85E5" w14:textId="77777777" w:rsidTr="00432245">
        <w:sdt>
          <w:sdtPr>
            <w:rPr>
              <w:rFonts w:asciiTheme="minorHAnsi" w:hAnsiTheme="minorHAnsi" w:cs="Calibri Light"/>
              <w:sz w:val="18"/>
              <w:szCs w:val="18"/>
            </w:rPr>
            <w:id w:val="-4213882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60AAE3AA" w14:textId="341FB613" w:rsidR="00917B06" w:rsidRPr="00D75D84" w:rsidRDefault="00917B06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16ECECFE" w14:textId="780B266D" w:rsidR="00917B06" w:rsidRPr="00D75D84" w:rsidRDefault="00451F4B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Neither</w:t>
            </w:r>
          </w:p>
        </w:tc>
      </w:tr>
      <w:tr w:rsidR="00917B06" w:rsidRPr="00D75D84" w14:paraId="3CEAABC3" w14:textId="77777777" w:rsidTr="00432245">
        <w:sdt>
          <w:sdtPr>
            <w:rPr>
              <w:rFonts w:asciiTheme="minorHAnsi" w:hAnsiTheme="minorHAnsi" w:cs="Calibri Light"/>
              <w:sz w:val="18"/>
              <w:szCs w:val="18"/>
            </w:rPr>
            <w:id w:val="14032344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7C430495" w14:textId="77777777" w:rsidR="00917B06" w:rsidRPr="00D75D84" w:rsidRDefault="00917B06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3213CEA0" w14:textId="77777777" w:rsidR="00917B06" w:rsidRPr="00D75D84" w:rsidRDefault="00917B06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Prefer not to say</w:t>
            </w:r>
          </w:p>
        </w:tc>
      </w:tr>
    </w:tbl>
    <w:p w14:paraId="4B4E4819" w14:textId="05795CF7" w:rsidR="002E2F01" w:rsidRPr="00D75D84" w:rsidRDefault="002E2F01" w:rsidP="00F56822">
      <w:pPr>
        <w:spacing w:after="0" w:line="240" w:lineRule="auto"/>
        <w:rPr>
          <w:rFonts w:asciiTheme="minorHAnsi" w:hAnsiTheme="minorHAnsi"/>
          <w:b/>
          <w:bCs/>
          <w:color w:val="002664" w:themeColor="accent6"/>
        </w:rPr>
      </w:pPr>
    </w:p>
    <w:tbl>
      <w:tblPr>
        <w:tblW w:w="4536" w:type="dxa"/>
        <w:shd w:val="clear" w:color="auto" w:fill="5B98FF" w:themeFill="accent6" w:themeFillTint="66"/>
        <w:tblLayout w:type="fixed"/>
        <w:tblLook w:val="04A0" w:firstRow="1" w:lastRow="0" w:firstColumn="1" w:lastColumn="0" w:noHBand="0" w:noVBand="1"/>
      </w:tblPr>
      <w:tblGrid>
        <w:gridCol w:w="426"/>
        <w:gridCol w:w="4110"/>
      </w:tblGrid>
      <w:tr w:rsidR="00917B06" w:rsidRPr="00D75D84" w14:paraId="03AC2CC2" w14:textId="77777777" w:rsidTr="00432245">
        <w:tc>
          <w:tcPr>
            <w:tcW w:w="4536" w:type="dxa"/>
            <w:gridSpan w:val="2"/>
            <w:tcBorders>
              <w:top w:val="single" w:sz="2" w:space="0" w:color="auto"/>
              <w:bottom w:val="single" w:sz="2" w:space="0" w:color="auto"/>
            </w:tcBorders>
            <w:shd w:val="clear" w:color="auto" w:fill="E7E6E6" w:themeFill="accent1"/>
          </w:tcPr>
          <w:p w14:paraId="30388752" w14:textId="5A229E48" w:rsidR="00917B06" w:rsidRPr="00D75D84" w:rsidRDefault="00451F4B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</w:pPr>
            <w:r w:rsidRPr="00D75D84"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  <w:t>Do you have a disability?</w:t>
            </w:r>
          </w:p>
        </w:tc>
      </w:tr>
      <w:tr w:rsidR="005F06D0" w:rsidRPr="00D75D84" w14:paraId="217F2FA3" w14:textId="77777777" w:rsidTr="00432245">
        <w:sdt>
          <w:sdtPr>
            <w:rPr>
              <w:rFonts w:asciiTheme="minorHAnsi" w:hAnsiTheme="minorHAnsi" w:cs="Calibri Light"/>
              <w:sz w:val="18"/>
              <w:szCs w:val="18"/>
            </w:rPr>
            <w:id w:val="131953505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739EDEE2" w14:textId="22D39843" w:rsidR="005F06D0" w:rsidRDefault="00BA3A2F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>
                  <w:rPr>
                    <w:rFonts w:ascii="MS Gothic" w:eastAsia="MS Gothic" w:hAnsi="MS Gothic" w:cs="Calibri Light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  <w:vAlign w:val="center"/>
          </w:tcPr>
          <w:p w14:paraId="30D9758B" w14:textId="3094BE29" w:rsidR="005F06D0" w:rsidRPr="00D75D84" w:rsidRDefault="002E2F01" w:rsidP="00F11DEA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>
              <w:rPr>
                <w:rFonts w:asciiTheme="minorHAnsi" w:hAnsiTheme="minorHAnsi" w:cs="Calibri Light"/>
                <w:sz w:val="18"/>
                <w:szCs w:val="18"/>
              </w:rPr>
              <w:t>No</w:t>
            </w:r>
          </w:p>
        </w:tc>
      </w:tr>
      <w:tr w:rsidR="00917B06" w:rsidRPr="00D75D84" w14:paraId="6FDDDE5D" w14:textId="77777777" w:rsidTr="00432245">
        <w:sdt>
          <w:sdtPr>
            <w:rPr>
              <w:rFonts w:asciiTheme="minorHAnsi" w:hAnsiTheme="minorHAnsi" w:cs="Calibri Light"/>
              <w:sz w:val="18"/>
              <w:szCs w:val="18"/>
            </w:rPr>
            <w:id w:val="-210625205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7D941EE9" w14:textId="3122582D" w:rsidR="00917B06" w:rsidRPr="00D75D84" w:rsidRDefault="00F11DEA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>
                  <w:rPr>
                    <w:rFonts w:ascii="MS Gothic" w:eastAsia="MS Gothic" w:hAnsi="MS Gothic" w:cs="Calibri Light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  <w:vAlign w:val="center"/>
          </w:tcPr>
          <w:p w14:paraId="3672DEE6" w14:textId="2EC699E9" w:rsidR="00917B06" w:rsidRPr="00D75D84" w:rsidRDefault="002E2F01" w:rsidP="00F11DEA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>
              <w:rPr>
                <w:rFonts w:asciiTheme="minorHAnsi" w:hAnsiTheme="minorHAnsi" w:cs="Calibri Light"/>
                <w:sz w:val="18"/>
                <w:szCs w:val="18"/>
              </w:rPr>
              <w:t>Prefer not to say</w:t>
            </w:r>
          </w:p>
        </w:tc>
      </w:tr>
      <w:tr w:rsidR="00917B06" w:rsidRPr="00D75D84" w14:paraId="457854D9" w14:textId="77777777" w:rsidTr="00432245">
        <w:sdt>
          <w:sdtPr>
            <w:rPr>
              <w:rFonts w:asciiTheme="minorHAnsi" w:hAnsiTheme="minorHAnsi" w:cs="Calibri Light"/>
              <w:sz w:val="18"/>
              <w:szCs w:val="18"/>
            </w:rPr>
            <w:id w:val="197031420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2DA89A8F" w14:textId="41B7F7AB" w:rsidR="00917B06" w:rsidRPr="00D75D84" w:rsidRDefault="00F11DEA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>
                  <w:rPr>
                    <w:rFonts w:ascii="MS Gothic" w:eastAsia="MS Gothic" w:hAnsi="MS Gothic" w:cs="Calibri Light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  <w:vAlign w:val="center"/>
          </w:tcPr>
          <w:p w14:paraId="383E34B2" w14:textId="089633C2" w:rsidR="00917B06" w:rsidRPr="00D75D84" w:rsidRDefault="002E2F01" w:rsidP="00F11DEA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>
              <w:rPr>
                <w:rFonts w:asciiTheme="minorHAnsi" w:hAnsiTheme="minorHAnsi" w:cs="Calibri Light"/>
                <w:sz w:val="18"/>
                <w:szCs w:val="18"/>
              </w:rPr>
              <w:t>Yes, I have a disability that does not require adjustment at work</w:t>
            </w:r>
          </w:p>
        </w:tc>
      </w:tr>
      <w:tr w:rsidR="002E2F01" w:rsidRPr="00D75D84" w14:paraId="0960F78D" w14:textId="77777777" w:rsidTr="009C5057">
        <w:sdt>
          <w:sdtPr>
            <w:rPr>
              <w:rFonts w:asciiTheme="minorHAnsi" w:hAnsiTheme="minorHAnsi" w:cs="Calibri Light"/>
              <w:sz w:val="18"/>
              <w:szCs w:val="18"/>
            </w:rPr>
            <w:id w:val="134135518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vMerge w:val="restart"/>
                <w:tcBorders>
                  <w:top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1D9E3C96" w14:textId="31770A9C" w:rsidR="002E2F01" w:rsidRDefault="002E2F01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>
                  <w:rPr>
                    <w:rFonts w:ascii="MS Gothic" w:eastAsia="MS Gothic" w:hAnsi="MS Gothic" w:cs="Calibri Light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  <w:vAlign w:val="center"/>
          </w:tcPr>
          <w:p w14:paraId="5A870894" w14:textId="5A30024F" w:rsidR="002E2F01" w:rsidRPr="00D75D84" w:rsidRDefault="002E2F01" w:rsidP="00F11DEA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Yes</w:t>
            </w:r>
            <w:r>
              <w:rPr>
                <w:rFonts w:asciiTheme="minorHAnsi" w:hAnsiTheme="minorHAnsi" w:cs="Calibri Light"/>
                <w:sz w:val="18"/>
                <w:szCs w:val="18"/>
              </w:rPr>
              <w:t xml:space="preserve">, I have a disability that requires adjustment at work </w:t>
            </w:r>
            <w:r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  <w:t xml:space="preserve">(please specify any </w:t>
            </w:r>
            <w:r w:rsidR="008F2E8F"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  <w:t xml:space="preserve">relevant </w:t>
            </w:r>
            <w:r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  <w:t>workplace adjustments below)</w:t>
            </w:r>
            <w:r w:rsidR="008F2E8F"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  <w:t>:</w:t>
            </w:r>
          </w:p>
        </w:tc>
      </w:tr>
      <w:tr w:rsidR="002E2F01" w:rsidRPr="00D75D84" w14:paraId="153C27B7" w14:textId="77777777" w:rsidTr="009C5057">
        <w:tc>
          <w:tcPr>
            <w:tcW w:w="426" w:type="dxa"/>
            <w:vMerge/>
            <w:tcBorders>
              <w:bottom w:val="single" w:sz="2" w:space="0" w:color="auto"/>
              <w:right w:val="single" w:sz="4" w:space="0" w:color="auto"/>
            </w:tcBorders>
            <w:shd w:val="clear" w:color="auto" w:fill="auto"/>
            <w:vAlign w:val="center"/>
          </w:tcPr>
          <w:p w14:paraId="658D3E9A" w14:textId="77777777" w:rsidR="002E2F01" w:rsidRDefault="002E2F01" w:rsidP="00F11DEA">
            <w:pPr>
              <w:pStyle w:val="BodyText"/>
              <w:spacing w:after="0" w:line="240" w:lineRule="auto"/>
              <w:jc w:val="center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auto"/>
            <w:vAlign w:val="center"/>
          </w:tcPr>
          <w:p w14:paraId="76A78F94" w14:textId="77777777" w:rsidR="002E2F01" w:rsidRPr="00D75D84" w:rsidRDefault="002E2F01" w:rsidP="00F11DEA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</w:tbl>
    <w:p w14:paraId="49630357" w14:textId="41ADD123" w:rsidR="00917B06" w:rsidRPr="00D75D84" w:rsidRDefault="00917B06" w:rsidP="00F56822">
      <w:pPr>
        <w:spacing w:after="0" w:line="240" w:lineRule="auto"/>
        <w:rPr>
          <w:rFonts w:asciiTheme="minorHAnsi" w:hAnsiTheme="minorHAnsi"/>
          <w:b/>
          <w:bCs/>
          <w:color w:val="002664" w:themeColor="accent6"/>
        </w:rPr>
      </w:pPr>
    </w:p>
    <w:tbl>
      <w:tblPr>
        <w:tblW w:w="4536" w:type="dxa"/>
        <w:shd w:val="clear" w:color="auto" w:fill="5B98FF" w:themeFill="accent6" w:themeFillTint="66"/>
        <w:tblLayout w:type="fixed"/>
        <w:tblLook w:val="04A0" w:firstRow="1" w:lastRow="0" w:firstColumn="1" w:lastColumn="0" w:noHBand="0" w:noVBand="1"/>
      </w:tblPr>
      <w:tblGrid>
        <w:gridCol w:w="426"/>
        <w:gridCol w:w="4110"/>
      </w:tblGrid>
      <w:tr w:rsidR="004C243D" w:rsidRPr="00D75D84" w14:paraId="61C6C6E9" w14:textId="77777777" w:rsidTr="002E2F01">
        <w:tc>
          <w:tcPr>
            <w:tcW w:w="4536" w:type="dxa"/>
            <w:gridSpan w:val="2"/>
            <w:tcBorders>
              <w:top w:val="single" w:sz="2" w:space="0" w:color="auto"/>
              <w:bottom w:val="single" w:sz="2" w:space="0" w:color="auto"/>
            </w:tcBorders>
            <w:shd w:val="clear" w:color="auto" w:fill="E7E6E6" w:themeFill="accent1"/>
          </w:tcPr>
          <w:p w14:paraId="57653C4A" w14:textId="2D5545C5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</w:pPr>
            <w:r w:rsidRPr="00D75D84"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  <w:t>What language did you first speak as a child?</w:t>
            </w:r>
          </w:p>
        </w:tc>
      </w:tr>
      <w:tr w:rsidR="004C243D" w:rsidRPr="00D75D84" w14:paraId="7B850EC9" w14:textId="77777777" w:rsidTr="002E2F01">
        <w:sdt>
          <w:sdtPr>
            <w:rPr>
              <w:rFonts w:asciiTheme="minorHAnsi" w:hAnsiTheme="minorHAnsi" w:cs="Calibri Light"/>
              <w:sz w:val="18"/>
              <w:szCs w:val="18"/>
            </w:rPr>
            <w:id w:val="-2127308268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21C9C54B" w14:textId="77777777" w:rsidR="004C243D" w:rsidRPr="00D75D84" w:rsidRDefault="004C243D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54A29042" w14:textId="3DFECA60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English</w:t>
            </w:r>
          </w:p>
        </w:tc>
      </w:tr>
      <w:tr w:rsidR="004C243D" w:rsidRPr="00D75D84" w14:paraId="0CB7BB31" w14:textId="77777777" w:rsidTr="002E2F01">
        <w:sdt>
          <w:sdtPr>
            <w:rPr>
              <w:rFonts w:asciiTheme="minorHAnsi" w:hAnsiTheme="minorHAnsi" w:cs="Calibri Light"/>
              <w:sz w:val="18"/>
              <w:szCs w:val="18"/>
            </w:rPr>
            <w:id w:val="-153280079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3A953AEB" w14:textId="77777777" w:rsidR="004C243D" w:rsidRPr="00D75D84" w:rsidRDefault="004C243D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0A0213A1" w14:textId="02C2178A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Other</w:t>
            </w:r>
          </w:p>
        </w:tc>
      </w:tr>
      <w:tr w:rsidR="004C243D" w:rsidRPr="00D75D84" w14:paraId="574ECB08" w14:textId="77777777" w:rsidTr="002E2F01">
        <w:sdt>
          <w:sdtPr>
            <w:rPr>
              <w:rFonts w:asciiTheme="minorHAnsi" w:hAnsiTheme="minorHAnsi" w:cs="Calibri Light"/>
              <w:sz w:val="18"/>
              <w:szCs w:val="18"/>
            </w:rPr>
            <w:id w:val="50410536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4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7F950703" w14:textId="77777777" w:rsidR="004C243D" w:rsidRPr="00D75D84" w:rsidRDefault="004C243D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4" w:space="0" w:color="auto"/>
            </w:tcBorders>
            <w:shd w:val="clear" w:color="auto" w:fill="E7E6E6" w:themeFill="accent1"/>
          </w:tcPr>
          <w:p w14:paraId="133AF17C" w14:textId="77777777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Prefer not to say</w:t>
            </w:r>
          </w:p>
        </w:tc>
      </w:tr>
      <w:tr w:rsidR="002E2F01" w:rsidRPr="00D75D84" w14:paraId="0CB1ABDB" w14:textId="77777777" w:rsidTr="002E2F01">
        <w:tc>
          <w:tcPr>
            <w:tcW w:w="426" w:type="dxa"/>
            <w:tcBorders>
              <w:top w:val="single" w:sz="4" w:space="0" w:color="auto"/>
            </w:tcBorders>
            <w:shd w:val="clear" w:color="auto" w:fill="auto"/>
            <w:vAlign w:val="center"/>
          </w:tcPr>
          <w:p w14:paraId="646696FF" w14:textId="77777777" w:rsidR="002E2F01" w:rsidRDefault="002E2F01" w:rsidP="00F11DEA">
            <w:pPr>
              <w:pStyle w:val="BodyText"/>
              <w:spacing w:after="0" w:line="240" w:lineRule="auto"/>
              <w:jc w:val="center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  <w:tc>
          <w:tcPr>
            <w:tcW w:w="4110" w:type="dxa"/>
            <w:tcBorders>
              <w:top w:val="single" w:sz="4" w:space="0" w:color="auto"/>
            </w:tcBorders>
            <w:shd w:val="clear" w:color="auto" w:fill="auto"/>
          </w:tcPr>
          <w:p w14:paraId="4EBB90DF" w14:textId="77777777" w:rsidR="002E2F01" w:rsidRPr="00D75D84" w:rsidRDefault="002E2F01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  <w:tr w:rsidR="002E2F01" w:rsidRPr="00D75D84" w14:paraId="07E2B948" w14:textId="77777777" w:rsidTr="002E2F01">
        <w:tc>
          <w:tcPr>
            <w:tcW w:w="426" w:type="dxa"/>
            <w:shd w:val="clear" w:color="auto" w:fill="auto"/>
            <w:vAlign w:val="center"/>
          </w:tcPr>
          <w:p w14:paraId="056CB898" w14:textId="77777777" w:rsidR="002E2F01" w:rsidRDefault="002E2F01" w:rsidP="00F11DEA">
            <w:pPr>
              <w:pStyle w:val="BodyText"/>
              <w:spacing w:after="0" w:line="240" w:lineRule="auto"/>
              <w:jc w:val="center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  <w:tc>
          <w:tcPr>
            <w:tcW w:w="4110" w:type="dxa"/>
            <w:shd w:val="clear" w:color="auto" w:fill="auto"/>
          </w:tcPr>
          <w:p w14:paraId="36F248E1" w14:textId="77777777" w:rsidR="002E2F01" w:rsidRPr="00D75D84" w:rsidRDefault="002E2F01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</w:tbl>
    <w:p w14:paraId="63878FD5" w14:textId="3E36E4BD" w:rsidR="00D519CF" w:rsidRPr="002E2F01" w:rsidRDefault="00D519CF" w:rsidP="00451F4B">
      <w:pPr>
        <w:spacing w:before="360" w:after="120" w:line="240" w:lineRule="auto"/>
        <w:rPr>
          <w:rFonts w:asciiTheme="minorHAnsi" w:hAnsiTheme="minorHAnsi"/>
          <w:b/>
          <w:bCs/>
          <w:color w:val="002664" w:themeColor="accent6"/>
          <w:u w:val="single"/>
        </w:rPr>
        <w:sectPr w:rsidR="00D519CF" w:rsidRPr="002E2F01" w:rsidSect="002E2F01">
          <w:footnotePr>
            <w:numFmt w:val="chicago"/>
          </w:footnotePr>
          <w:type w:val="continuous"/>
          <w:pgSz w:w="11906" w:h="16838"/>
          <w:pgMar w:top="851" w:right="1134" w:bottom="567" w:left="1134" w:header="720" w:footer="720" w:gutter="0"/>
          <w:pgNumType w:start="1"/>
          <w:cols w:num="2" w:space="720"/>
          <w:noEndnote/>
          <w:docGrid w:linePitch="299"/>
        </w:sectPr>
      </w:pPr>
    </w:p>
    <w:p w14:paraId="78DA62C5" w14:textId="3E798DDD" w:rsidR="002E2F01" w:rsidRDefault="002E2F01" w:rsidP="002E2F01">
      <w:pPr>
        <w:sectPr w:rsidR="002E2F01" w:rsidSect="002E2F01">
          <w:footnotePr>
            <w:numFmt w:val="chicago"/>
          </w:footnotePr>
          <w:type w:val="continuous"/>
          <w:pgSz w:w="11906" w:h="16838"/>
          <w:pgMar w:top="851" w:right="1134" w:bottom="567" w:left="1134" w:header="720" w:footer="720" w:gutter="0"/>
          <w:pgNumType w:start="1"/>
          <w:cols w:num="2" w:space="720"/>
          <w:noEndnote/>
          <w:docGrid w:linePitch="299"/>
        </w:sectPr>
      </w:pPr>
    </w:p>
    <w:p w14:paraId="3669A170" w14:textId="2AE39BBD" w:rsidR="00D519CF" w:rsidRPr="00D75D84" w:rsidRDefault="00D519CF" w:rsidP="005E0F64">
      <w:pPr>
        <w:pStyle w:val="Headings"/>
        <w:spacing w:before="0"/>
      </w:pPr>
      <w:r>
        <w:lastRenderedPageBreak/>
        <w:t>C</w:t>
      </w:r>
      <w:r w:rsidRPr="00D75D84">
        <w:t>ontact information</w:t>
      </w:r>
    </w:p>
    <w:tbl>
      <w:tblPr>
        <w:tblW w:w="9639" w:type="dxa"/>
        <w:shd w:val="clear" w:color="auto" w:fill="5B98FF" w:themeFill="accent6" w:themeFillTint="66"/>
        <w:tblLayout w:type="fixed"/>
        <w:tblLook w:val="04A0" w:firstRow="1" w:lastRow="0" w:firstColumn="1" w:lastColumn="0" w:noHBand="0" w:noVBand="1"/>
      </w:tblPr>
      <w:tblGrid>
        <w:gridCol w:w="2410"/>
        <w:gridCol w:w="7229"/>
      </w:tblGrid>
      <w:tr w:rsidR="00D519CF" w:rsidRPr="00D75D84" w:rsidDel="002172CC" w14:paraId="2BB81281" w14:textId="77777777" w:rsidTr="00C53634">
        <w:tc>
          <w:tcPr>
            <w:tcW w:w="9639" w:type="dxa"/>
            <w:gridSpan w:val="2"/>
            <w:tcBorders>
              <w:top w:val="single" w:sz="2" w:space="0" w:color="auto"/>
              <w:bottom w:val="single" w:sz="2" w:space="0" w:color="auto"/>
            </w:tcBorders>
            <w:shd w:val="clear" w:color="auto" w:fill="E7E6E6" w:themeFill="accent1"/>
          </w:tcPr>
          <w:p w14:paraId="0D630B60" w14:textId="77777777" w:rsidR="00D519CF" w:rsidRPr="00D75D84" w:rsidDel="002172CC" w:rsidRDefault="00D519CF" w:rsidP="00C53634">
            <w:pPr>
              <w:pStyle w:val="BodyText"/>
              <w:spacing w:after="0" w:line="240" w:lineRule="auto"/>
              <w:ind w:right="3296"/>
              <w:rPr>
                <w:rFonts w:asciiTheme="minorHAnsi" w:hAnsiTheme="minorHAnsi" w:cs="Calibri"/>
                <w:b/>
                <w:sz w:val="20"/>
                <w:szCs w:val="20"/>
              </w:rPr>
            </w:pPr>
            <w:proofErr w:type="gramStart"/>
            <w:r w:rsidRPr="00D75D84">
              <w:rPr>
                <w:rFonts w:asciiTheme="minorHAnsi" w:hAnsiTheme="minorHAnsi" w:cs="Calibri"/>
                <w:b/>
                <w:sz w:val="20"/>
                <w:szCs w:val="20"/>
              </w:rPr>
              <w:t>Candidate</w:t>
            </w:r>
            <w:proofErr w:type="gramEnd"/>
            <w:r w:rsidRPr="00D75D84">
              <w:rPr>
                <w:rFonts w:asciiTheme="minorHAnsi" w:hAnsiTheme="minorHAnsi" w:cs="Calibri"/>
                <w:b/>
                <w:sz w:val="20"/>
                <w:szCs w:val="20"/>
              </w:rPr>
              <w:t xml:space="preserve"> </w:t>
            </w:r>
            <w:r>
              <w:rPr>
                <w:rFonts w:asciiTheme="minorHAnsi" w:hAnsiTheme="minorHAnsi" w:cs="Calibri"/>
                <w:b/>
                <w:sz w:val="20"/>
                <w:szCs w:val="20"/>
              </w:rPr>
              <w:t>c</w:t>
            </w:r>
            <w:r w:rsidRPr="00D75D84">
              <w:rPr>
                <w:rFonts w:asciiTheme="minorHAnsi" w:hAnsiTheme="minorHAnsi" w:cs="Calibri"/>
                <w:b/>
                <w:sz w:val="20"/>
                <w:szCs w:val="20"/>
              </w:rPr>
              <w:t xml:space="preserve">ontact </w:t>
            </w:r>
            <w:r>
              <w:rPr>
                <w:rFonts w:asciiTheme="minorHAnsi" w:hAnsiTheme="minorHAnsi" w:cs="Calibri"/>
                <w:b/>
                <w:sz w:val="20"/>
                <w:szCs w:val="20"/>
              </w:rPr>
              <w:t>d</w:t>
            </w:r>
            <w:r w:rsidRPr="00D75D84">
              <w:rPr>
                <w:rFonts w:asciiTheme="minorHAnsi" w:hAnsiTheme="minorHAnsi" w:cs="Calibri"/>
                <w:b/>
                <w:sz w:val="20"/>
                <w:szCs w:val="20"/>
              </w:rPr>
              <w:t>etails</w:t>
            </w:r>
          </w:p>
        </w:tc>
      </w:tr>
      <w:tr w:rsidR="00D519CF" w:rsidRPr="00D75D84" w14:paraId="554E0EA7" w14:textId="77777777" w:rsidTr="00C53634">
        <w:tc>
          <w:tcPr>
            <w:tcW w:w="2410" w:type="dxa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E7E6E6" w:themeFill="accent1"/>
          </w:tcPr>
          <w:p w14:paraId="4FAAB448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Work Email</w:t>
            </w:r>
          </w:p>
        </w:tc>
        <w:tc>
          <w:tcPr>
            <w:tcW w:w="7229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auto"/>
          </w:tcPr>
          <w:p w14:paraId="62D30AB1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  <w:tr w:rsidR="00D519CF" w:rsidRPr="00D75D84" w14:paraId="0CD3B82B" w14:textId="77777777" w:rsidTr="00C53634">
        <w:tc>
          <w:tcPr>
            <w:tcW w:w="2410" w:type="dxa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E7E6E6" w:themeFill="accent1"/>
          </w:tcPr>
          <w:p w14:paraId="2E94FB27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Work Phone</w:t>
            </w:r>
          </w:p>
        </w:tc>
        <w:tc>
          <w:tcPr>
            <w:tcW w:w="7229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auto"/>
          </w:tcPr>
          <w:p w14:paraId="2473E2E2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  <w:tr w:rsidR="00D519CF" w:rsidRPr="00D75D84" w14:paraId="796BD78D" w14:textId="77777777" w:rsidTr="00C53634">
        <w:tc>
          <w:tcPr>
            <w:tcW w:w="2410" w:type="dxa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E7E6E6" w:themeFill="accent1"/>
          </w:tcPr>
          <w:p w14:paraId="314D08B6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Mobile</w:t>
            </w:r>
          </w:p>
        </w:tc>
        <w:tc>
          <w:tcPr>
            <w:tcW w:w="7229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auto"/>
          </w:tcPr>
          <w:p w14:paraId="735405B5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</w:tbl>
    <w:p w14:paraId="39394485" w14:textId="77777777" w:rsidR="00D519CF" w:rsidRPr="00D75D84" w:rsidRDefault="00D519CF" w:rsidP="00D519CF">
      <w:pPr>
        <w:spacing w:after="0" w:line="240" w:lineRule="auto"/>
        <w:rPr>
          <w:rFonts w:asciiTheme="minorHAnsi" w:hAnsiTheme="minorHAnsi"/>
          <w:b/>
          <w:bCs/>
          <w:color w:val="002664" w:themeColor="accent6"/>
        </w:rPr>
      </w:pPr>
    </w:p>
    <w:tbl>
      <w:tblPr>
        <w:tblW w:w="9639" w:type="dxa"/>
        <w:shd w:val="clear" w:color="auto" w:fill="5B98FF" w:themeFill="accent6" w:themeFillTint="66"/>
        <w:tblLayout w:type="fixed"/>
        <w:tblLook w:val="04A0" w:firstRow="1" w:lastRow="0" w:firstColumn="1" w:lastColumn="0" w:noHBand="0" w:noVBand="1"/>
      </w:tblPr>
      <w:tblGrid>
        <w:gridCol w:w="2410"/>
        <w:gridCol w:w="7229"/>
      </w:tblGrid>
      <w:tr w:rsidR="00D519CF" w:rsidRPr="00D75D84" w:rsidDel="002172CC" w14:paraId="416C0385" w14:textId="77777777" w:rsidTr="00C53634">
        <w:tc>
          <w:tcPr>
            <w:tcW w:w="9639" w:type="dxa"/>
            <w:gridSpan w:val="2"/>
            <w:tcBorders>
              <w:top w:val="single" w:sz="2" w:space="0" w:color="auto"/>
              <w:bottom w:val="single" w:sz="2" w:space="0" w:color="auto"/>
            </w:tcBorders>
            <w:shd w:val="clear" w:color="auto" w:fill="E7E6E6" w:themeFill="accent1"/>
          </w:tcPr>
          <w:p w14:paraId="65066560" w14:textId="77777777" w:rsidR="00D519CF" w:rsidRPr="00D75D84" w:rsidDel="002172CC" w:rsidRDefault="00D519CF" w:rsidP="00C53634">
            <w:pPr>
              <w:pStyle w:val="BodyText"/>
              <w:spacing w:after="0" w:line="240" w:lineRule="auto"/>
              <w:ind w:right="3296"/>
              <w:rPr>
                <w:rFonts w:asciiTheme="minorHAnsi" w:hAnsiTheme="minorHAnsi" w:cs="Calibri"/>
                <w:b/>
                <w:sz w:val="20"/>
                <w:szCs w:val="20"/>
              </w:rPr>
            </w:pPr>
            <w:r w:rsidRPr="00D75D84">
              <w:rPr>
                <w:rFonts w:asciiTheme="minorHAnsi" w:hAnsiTheme="minorHAnsi" w:cs="Calibri"/>
                <w:b/>
                <w:sz w:val="20"/>
                <w:szCs w:val="20"/>
              </w:rPr>
              <w:t>Executive Assistant Contact Details (if applicable)</w:t>
            </w:r>
          </w:p>
        </w:tc>
      </w:tr>
      <w:tr w:rsidR="00D519CF" w:rsidRPr="00D75D84" w14:paraId="3094032E" w14:textId="77777777" w:rsidTr="00C53634">
        <w:tc>
          <w:tcPr>
            <w:tcW w:w="2410" w:type="dxa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E7E6E6" w:themeFill="accent1"/>
          </w:tcPr>
          <w:p w14:paraId="67CFD184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EA Name</w:t>
            </w:r>
          </w:p>
        </w:tc>
        <w:tc>
          <w:tcPr>
            <w:tcW w:w="7229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auto"/>
          </w:tcPr>
          <w:p w14:paraId="2AA5AABE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  <w:tr w:rsidR="00D519CF" w:rsidRPr="00D75D84" w14:paraId="7D2B5C0F" w14:textId="77777777" w:rsidTr="00C53634">
        <w:tc>
          <w:tcPr>
            <w:tcW w:w="2410" w:type="dxa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E7E6E6" w:themeFill="accent1"/>
          </w:tcPr>
          <w:p w14:paraId="394AD27B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EA Email</w:t>
            </w:r>
          </w:p>
        </w:tc>
        <w:tc>
          <w:tcPr>
            <w:tcW w:w="7229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auto"/>
          </w:tcPr>
          <w:p w14:paraId="06797933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  <w:tr w:rsidR="00D519CF" w:rsidRPr="00D75D84" w14:paraId="36EF5D3F" w14:textId="77777777" w:rsidTr="00C53634">
        <w:tc>
          <w:tcPr>
            <w:tcW w:w="2410" w:type="dxa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E7E6E6" w:themeFill="accent1"/>
          </w:tcPr>
          <w:p w14:paraId="0377B70B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EA Phone</w:t>
            </w:r>
          </w:p>
        </w:tc>
        <w:tc>
          <w:tcPr>
            <w:tcW w:w="7229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auto"/>
          </w:tcPr>
          <w:p w14:paraId="22B5E3C2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</w:tbl>
    <w:p w14:paraId="17D91693" w14:textId="77777777" w:rsidR="00D519CF" w:rsidRPr="00D75D84" w:rsidRDefault="00D519CF" w:rsidP="00D519CF">
      <w:pPr>
        <w:spacing w:after="0" w:line="240" w:lineRule="auto"/>
        <w:rPr>
          <w:rFonts w:asciiTheme="minorHAnsi" w:hAnsiTheme="minorHAnsi"/>
          <w:b/>
          <w:bCs/>
          <w:color w:val="002664" w:themeColor="accent6"/>
        </w:rPr>
      </w:pPr>
    </w:p>
    <w:tbl>
      <w:tblPr>
        <w:tblW w:w="9639" w:type="dxa"/>
        <w:shd w:val="clear" w:color="auto" w:fill="5B98FF" w:themeFill="accent6" w:themeFillTint="66"/>
        <w:tblLayout w:type="fixed"/>
        <w:tblLook w:val="04A0" w:firstRow="1" w:lastRow="0" w:firstColumn="1" w:lastColumn="0" w:noHBand="0" w:noVBand="1"/>
      </w:tblPr>
      <w:tblGrid>
        <w:gridCol w:w="2410"/>
        <w:gridCol w:w="7229"/>
      </w:tblGrid>
      <w:tr w:rsidR="00D519CF" w:rsidRPr="00D75D84" w:rsidDel="002172CC" w14:paraId="0B0F13C3" w14:textId="77777777" w:rsidTr="00C53634">
        <w:tc>
          <w:tcPr>
            <w:tcW w:w="9639" w:type="dxa"/>
            <w:gridSpan w:val="2"/>
            <w:tcBorders>
              <w:top w:val="single" w:sz="2" w:space="0" w:color="auto"/>
              <w:bottom w:val="single" w:sz="2" w:space="0" w:color="auto"/>
            </w:tcBorders>
            <w:shd w:val="clear" w:color="auto" w:fill="E7E6E6" w:themeFill="accent1"/>
          </w:tcPr>
          <w:p w14:paraId="7E43D353" w14:textId="77777777" w:rsidR="00D519CF" w:rsidRPr="00D75D84" w:rsidDel="002172CC" w:rsidRDefault="00D519CF" w:rsidP="00C53634">
            <w:pPr>
              <w:pStyle w:val="BodyText"/>
              <w:spacing w:after="0" w:line="240" w:lineRule="auto"/>
              <w:ind w:right="3296"/>
              <w:rPr>
                <w:rFonts w:asciiTheme="minorHAnsi" w:hAnsiTheme="minorHAnsi" w:cs="Calibri"/>
                <w:b/>
                <w:sz w:val="20"/>
                <w:szCs w:val="20"/>
              </w:rPr>
            </w:pPr>
            <w:r w:rsidRPr="00D75D84">
              <w:rPr>
                <w:rFonts w:asciiTheme="minorHAnsi" w:hAnsiTheme="minorHAnsi" w:cs="Calibri"/>
                <w:b/>
                <w:sz w:val="20"/>
                <w:szCs w:val="20"/>
              </w:rPr>
              <w:t>Manager Contact Details</w:t>
            </w:r>
          </w:p>
        </w:tc>
      </w:tr>
      <w:tr w:rsidR="00D519CF" w:rsidRPr="00D75D84" w14:paraId="2BB02889" w14:textId="77777777" w:rsidTr="00C53634">
        <w:tc>
          <w:tcPr>
            <w:tcW w:w="2410" w:type="dxa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E7E6E6" w:themeFill="accent1"/>
          </w:tcPr>
          <w:p w14:paraId="5C75D603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Manager Name</w:t>
            </w:r>
          </w:p>
        </w:tc>
        <w:tc>
          <w:tcPr>
            <w:tcW w:w="7229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auto"/>
          </w:tcPr>
          <w:p w14:paraId="2FA01771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  <w:tr w:rsidR="00D519CF" w:rsidRPr="00D75D84" w14:paraId="5E0F7BA0" w14:textId="77777777" w:rsidTr="00C53634">
        <w:tc>
          <w:tcPr>
            <w:tcW w:w="2410" w:type="dxa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E7E6E6" w:themeFill="accent1"/>
          </w:tcPr>
          <w:p w14:paraId="200FEB7C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Manager Email</w:t>
            </w:r>
          </w:p>
        </w:tc>
        <w:tc>
          <w:tcPr>
            <w:tcW w:w="7229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auto"/>
          </w:tcPr>
          <w:p w14:paraId="1DC9B41D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  <w:tr w:rsidR="00D519CF" w:rsidRPr="00D75D84" w14:paraId="31AA5317" w14:textId="77777777" w:rsidTr="00C53634">
        <w:tc>
          <w:tcPr>
            <w:tcW w:w="2410" w:type="dxa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E7E6E6" w:themeFill="accent1"/>
          </w:tcPr>
          <w:p w14:paraId="130680B8" w14:textId="047FC72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 xml:space="preserve">Manager </w:t>
            </w:r>
            <w:r w:rsidR="005F06D0">
              <w:rPr>
                <w:rFonts w:asciiTheme="minorHAnsi" w:hAnsiTheme="minorHAnsi"/>
                <w:sz w:val="18"/>
                <w:szCs w:val="18"/>
              </w:rPr>
              <w:t>Phone</w:t>
            </w:r>
          </w:p>
        </w:tc>
        <w:tc>
          <w:tcPr>
            <w:tcW w:w="7229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auto"/>
          </w:tcPr>
          <w:p w14:paraId="7B84D347" w14:textId="77777777" w:rsidR="00D519CF" w:rsidRPr="00D75D84" w:rsidRDefault="00D519CF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</w:tbl>
    <w:p w14:paraId="5D9B9727" w14:textId="365B2536" w:rsidR="00451F4B" w:rsidRPr="00D75D84" w:rsidRDefault="00451F4B" w:rsidP="00D519CF">
      <w:pPr>
        <w:pStyle w:val="Headings"/>
      </w:pPr>
      <w:r w:rsidRPr="00D75D84">
        <w:t>Employment information</w:t>
      </w:r>
    </w:p>
    <w:p w14:paraId="3502988C" w14:textId="77777777" w:rsidR="00451F4B" w:rsidRPr="00D75D84" w:rsidRDefault="00451F4B" w:rsidP="00451F4B">
      <w:pPr>
        <w:pStyle w:val="PlainText"/>
        <w:spacing w:before="120" w:after="240"/>
        <w:rPr>
          <w:rFonts w:asciiTheme="minorHAnsi" w:hAnsiTheme="minorHAnsi" w:cs="Calibri Light"/>
          <w:i/>
          <w:iCs/>
          <w:sz w:val="20"/>
          <w:szCs w:val="20"/>
        </w:rPr>
      </w:pPr>
      <w:r w:rsidRPr="00D75D84">
        <w:rPr>
          <w:rFonts w:asciiTheme="minorHAnsi" w:hAnsiTheme="minorHAnsi" w:cs="Calibri Light"/>
          <w:i/>
          <w:iCs/>
          <w:sz w:val="20"/>
          <w:szCs w:val="20"/>
        </w:rPr>
        <w:t xml:space="preserve">Please complete the following based on your </w:t>
      </w:r>
      <w:r w:rsidRPr="005F06D0">
        <w:rPr>
          <w:rFonts w:asciiTheme="minorHAnsi" w:hAnsiTheme="minorHAnsi" w:cs="Calibri Light"/>
          <w:b/>
          <w:bCs/>
          <w:i/>
          <w:iCs/>
          <w:sz w:val="20"/>
          <w:szCs w:val="20"/>
        </w:rPr>
        <w:t xml:space="preserve">substantive </w:t>
      </w:r>
      <w:r w:rsidRPr="005F06D0">
        <w:rPr>
          <w:rFonts w:asciiTheme="minorHAnsi" w:hAnsiTheme="minorHAnsi" w:cs="Calibri Light"/>
          <w:i/>
          <w:iCs/>
          <w:sz w:val="20"/>
          <w:szCs w:val="20"/>
        </w:rPr>
        <w:t>role</w:t>
      </w:r>
      <w:r w:rsidRPr="00D75D84">
        <w:rPr>
          <w:rFonts w:asciiTheme="minorHAnsi" w:hAnsiTheme="minorHAnsi" w:cs="Calibri Light"/>
          <w:i/>
          <w:iCs/>
          <w:sz w:val="20"/>
          <w:szCs w:val="20"/>
        </w:rPr>
        <w:t xml:space="preserve">. </w:t>
      </w:r>
    </w:p>
    <w:tbl>
      <w:tblPr>
        <w:tblW w:w="9606" w:type="dxa"/>
        <w:shd w:val="clear" w:color="auto" w:fill="5B98FF" w:themeFill="accent6" w:themeFillTint="66"/>
        <w:tblLayout w:type="fixed"/>
        <w:tblLook w:val="04A0" w:firstRow="1" w:lastRow="0" w:firstColumn="1" w:lastColumn="0" w:noHBand="0" w:noVBand="1"/>
      </w:tblPr>
      <w:tblGrid>
        <w:gridCol w:w="1843"/>
        <w:gridCol w:w="7763"/>
      </w:tblGrid>
      <w:tr w:rsidR="00451F4B" w:rsidRPr="00D75D84" w:rsidDel="002172CC" w14:paraId="6BC9709B" w14:textId="77777777" w:rsidTr="00C53634">
        <w:tc>
          <w:tcPr>
            <w:tcW w:w="9606" w:type="dxa"/>
            <w:gridSpan w:val="2"/>
            <w:tcBorders>
              <w:top w:val="single" w:sz="2" w:space="0" w:color="auto"/>
              <w:bottom w:val="single" w:sz="2" w:space="0" w:color="auto"/>
            </w:tcBorders>
            <w:shd w:val="clear" w:color="auto" w:fill="E7E6E6" w:themeFill="accent1"/>
          </w:tcPr>
          <w:p w14:paraId="3FA3037C" w14:textId="78593F40" w:rsidR="00451F4B" w:rsidRPr="00D75D84" w:rsidDel="002172CC" w:rsidRDefault="00451F4B" w:rsidP="00C53634">
            <w:pPr>
              <w:pStyle w:val="BodyText"/>
              <w:spacing w:after="0" w:line="240" w:lineRule="auto"/>
              <w:ind w:right="3296"/>
              <w:rPr>
                <w:rFonts w:asciiTheme="minorHAnsi" w:hAnsiTheme="minorHAnsi" w:cs="Calibri"/>
                <w:b/>
                <w:sz w:val="20"/>
                <w:szCs w:val="20"/>
              </w:rPr>
            </w:pPr>
            <w:r w:rsidRPr="00D75D84">
              <w:rPr>
                <w:rFonts w:asciiTheme="minorHAnsi" w:hAnsiTheme="minorHAnsi" w:cs="Calibri"/>
                <w:b/>
                <w:sz w:val="20"/>
                <w:szCs w:val="20"/>
              </w:rPr>
              <w:t xml:space="preserve">Job </w:t>
            </w:r>
            <w:r w:rsidR="004C243D" w:rsidRPr="00D75D84">
              <w:rPr>
                <w:rFonts w:asciiTheme="minorHAnsi" w:hAnsiTheme="minorHAnsi" w:cs="Calibri"/>
                <w:b/>
                <w:sz w:val="20"/>
                <w:szCs w:val="20"/>
              </w:rPr>
              <w:t>d</w:t>
            </w:r>
            <w:r w:rsidRPr="00D75D84">
              <w:rPr>
                <w:rFonts w:asciiTheme="minorHAnsi" w:hAnsiTheme="minorHAnsi" w:cs="Calibri"/>
                <w:b/>
                <w:sz w:val="20"/>
                <w:szCs w:val="20"/>
              </w:rPr>
              <w:t>etails</w:t>
            </w:r>
          </w:p>
        </w:tc>
      </w:tr>
      <w:tr w:rsidR="00451F4B" w:rsidRPr="00D75D84" w14:paraId="372BF731" w14:textId="77777777" w:rsidTr="00922775">
        <w:tc>
          <w:tcPr>
            <w:tcW w:w="1843" w:type="dxa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E7E6E6" w:themeFill="accent1"/>
          </w:tcPr>
          <w:p w14:paraId="29F1CBDE" w14:textId="77777777" w:rsidR="00451F4B" w:rsidRPr="00D75D84" w:rsidRDefault="00451F4B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Job Title</w:t>
            </w:r>
          </w:p>
        </w:tc>
        <w:tc>
          <w:tcPr>
            <w:tcW w:w="776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auto"/>
          </w:tcPr>
          <w:p w14:paraId="3C26CA4E" w14:textId="77777777" w:rsidR="00451F4B" w:rsidRPr="00D75D84" w:rsidRDefault="00451F4B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  <w:tr w:rsidR="00451F4B" w:rsidRPr="00D75D84" w14:paraId="64750E49" w14:textId="77777777" w:rsidTr="00922775">
        <w:tc>
          <w:tcPr>
            <w:tcW w:w="1843" w:type="dxa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E7E6E6" w:themeFill="accent1"/>
          </w:tcPr>
          <w:p w14:paraId="2CB6D903" w14:textId="5DD5E31E" w:rsidR="00451F4B" w:rsidRPr="00D75D84" w:rsidRDefault="00922775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>
              <w:rPr>
                <w:rFonts w:asciiTheme="minorHAnsi" w:hAnsiTheme="minorHAnsi"/>
                <w:sz w:val="18"/>
                <w:szCs w:val="18"/>
              </w:rPr>
              <w:t>Local Health District</w:t>
            </w:r>
            <w:r w:rsidR="002741CF">
              <w:rPr>
                <w:rFonts w:asciiTheme="minorHAnsi" w:hAnsiTheme="minorHAnsi"/>
                <w:sz w:val="18"/>
                <w:szCs w:val="18"/>
              </w:rPr>
              <w:t xml:space="preserve"> (LHD)</w:t>
            </w:r>
            <w:r w:rsidR="005F06D0">
              <w:rPr>
                <w:rFonts w:asciiTheme="minorHAnsi" w:hAnsiTheme="minorHAnsi"/>
                <w:sz w:val="18"/>
                <w:szCs w:val="18"/>
              </w:rPr>
              <w:t>/Health Agency</w:t>
            </w:r>
          </w:p>
        </w:tc>
        <w:tc>
          <w:tcPr>
            <w:tcW w:w="776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auto"/>
          </w:tcPr>
          <w:p w14:paraId="7DB00321" w14:textId="77777777" w:rsidR="00451F4B" w:rsidRPr="00D75D84" w:rsidRDefault="00451F4B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</w:tbl>
    <w:p w14:paraId="79B1E5C0" w14:textId="69243E58" w:rsidR="00451F4B" w:rsidRPr="00D75D84" w:rsidRDefault="00451F4B" w:rsidP="00451F4B">
      <w:pPr>
        <w:spacing w:after="0" w:line="240" w:lineRule="auto"/>
        <w:rPr>
          <w:rFonts w:asciiTheme="minorHAnsi" w:hAnsiTheme="minorHAnsi"/>
          <w:color w:val="002664" w:themeColor="accent6"/>
        </w:rPr>
      </w:pPr>
    </w:p>
    <w:tbl>
      <w:tblPr>
        <w:tblW w:w="9639" w:type="dxa"/>
        <w:shd w:val="clear" w:color="auto" w:fill="5B98FF" w:themeFill="accent6" w:themeFillTint="66"/>
        <w:tblLayout w:type="fixed"/>
        <w:tblLook w:val="04A0" w:firstRow="1" w:lastRow="0" w:firstColumn="1" w:lastColumn="0" w:noHBand="0" w:noVBand="1"/>
      </w:tblPr>
      <w:tblGrid>
        <w:gridCol w:w="426"/>
        <w:gridCol w:w="9213"/>
      </w:tblGrid>
      <w:tr w:rsidR="004C243D" w:rsidRPr="00D75D84" w14:paraId="7F50DE48" w14:textId="77777777" w:rsidTr="00C53634">
        <w:tc>
          <w:tcPr>
            <w:tcW w:w="9639" w:type="dxa"/>
            <w:gridSpan w:val="2"/>
            <w:tcBorders>
              <w:top w:val="single" w:sz="2" w:space="0" w:color="auto"/>
              <w:bottom w:val="single" w:sz="2" w:space="0" w:color="auto"/>
            </w:tcBorders>
            <w:shd w:val="clear" w:color="auto" w:fill="E7E6E6" w:themeFill="accent1"/>
          </w:tcPr>
          <w:p w14:paraId="64FAA9CC" w14:textId="77777777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b/>
                <w:bCs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  <w:t>Current substantive Public Service band/grade (or equivalent)</w:t>
            </w:r>
          </w:p>
        </w:tc>
      </w:tr>
      <w:tr w:rsidR="004C243D" w:rsidRPr="00D75D84" w14:paraId="5D57EC70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204185996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5C6C74EE" w14:textId="77777777" w:rsidR="004C243D" w:rsidRPr="00D75D84" w:rsidRDefault="004C243D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921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47CEA334" w14:textId="77777777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Executive Band 3</w:t>
            </w:r>
          </w:p>
        </w:tc>
      </w:tr>
      <w:tr w:rsidR="004C243D" w:rsidRPr="00D75D84" w14:paraId="0B297B79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-23617371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111669C5" w14:textId="77777777" w:rsidR="004C243D" w:rsidRPr="00D75D84" w:rsidRDefault="004C243D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921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23E45F51" w14:textId="77777777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Executive Band 2</w:t>
            </w:r>
          </w:p>
        </w:tc>
      </w:tr>
      <w:tr w:rsidR="004C243D" w:rsidRPr="00D75D84" w14:paraId="0F29CFF4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138360700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51728AA7" w14:textId="300D0156" w:rsidR="004C243D" w:rsidRPr="00D75D84" w:rsidRDefault="00E65111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>
                  <w:rPr>
                    <w:rFonts w:ascii="MS Gothic" w:eastAsia="MS Gothic" w:hAnsi="MS Gothic" w:cs="Calibri Light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921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323DFD43" w14:textId="77777777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Executive Band 1</w:t>
            </w:r>
          </w:p>
        </w:tc>
      </w:tr>
      <w:tr w:rsidR="004C243D" w:rsidRPr="00D75D84" w14:paraId="093BC501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135561862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521B8A99" w14:textId="77777777" w:rsidR="004C243D" w:rsidRPr="00D75D84" w:rsidRDefault="004C243D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921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05A0E9F3" w14:textId="77777777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Clerk Grade 11/12</w:t>
            </w:r>
          </w:p>
        </w:tc>
      </w:tr>
      <w:tr w:rsidR="004C243D" w:rsidRPr="00D75D84" w14:paraId="28833774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-76955136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550173E8" w14:textId="77777777" w:rsidR="004C243D" w:rsidRPr="00D75D84" w:rsidRDefault="004C243D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921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33C85C21" w14:textId="77777777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Clerk Grade 9/10</w:t>
            </w:r>
          </w:p>
        </w:tc>
      </w:tr>
      <w:tr w:rsidR="004C243D" w:rsidRPr="00D75D84" w14:paraId="079961BB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1466690163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4CF33255" w14:textId="77777777" w:rsidR="004C243D" w:rsidRPr="00D75D84" w:rsidRDefault="004C243D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921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28DED4E0" w14:textId="77777777" w:rsidR="004C243D" w:rsidRPr="00D75D84" w:rsidRDefault="004C243D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Clerk Grade 7/8</w:t>
            </w:r>
          </w:p>
        </w:tc>
      </w:tr>
      <w:tr w:rsidR="00F11DEA" w:rsidRPr="00D75D84" w14:paraId="47BBFB2D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-1378238754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vMerge w:val="restart"/>
                <w:tcBorders>
                  <w:top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2246F9EF" w14:textId="5F47623B" w:rsidR="00F11DEA" w:rsidRPr="00D75D84" w:rsidRDefault="00F11DEA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>
                  <w:rPr>
                    <w:rFonts w:ascii="MS Gothic" w:eastAsia="MS Gothic" w:hAnsi="MS Gothic" w:cs="Calibri Light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921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17EF05BE" w14:textId="55E8BEB6" w:rsidR="00F11DEA" w:rsidRPr="00D75D84" w:rsidRDefault="00F11DEA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Other</w:t>
            </w:r>
            <w:r w:rsidR="008F2E8F">
              <w:rPr>
                <w:rFonts w:asciiTheme="minorHAnsi" w:hAnsiTheme="minorHAnsi" w:cs="Calibri Light"/>
                <w:sz w:val="18"/>
                <w:szCs w:val="18"/>
              </w:rPr>
              <w:t xml:space="preserve"> </w:t>
            </w:r>
            <w:r w:rsidR="008F2E8F"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  <w:t>(</w:t>
            </w:r>
            <w:r w:rsidRPr="00D75D84"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  <w:t>please specify</w:t>
            </w:r>
            <w:r w:rsidR="008F2E8F"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  <w:t>)</w:t>
            </w:r>
            <w:r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  <w:t>:</w:t>
            </w:r>
          </w:p>
        </w:tc>
      </w:tr>
      <w:tr w:rsidR="00F11DEA" w:rsidRPr="00D75D84" w14:paraId="252778D1" w14:textId="77777777" w:rsidTr="00C7752F">
        <w:tc>
          <w:tcPr>
            <w:tcW w:w="426" w:type="dxa"/>
            <w:vMerge/>
            <w:tcBorders>
              <w:bottom w:val="single" w:sz="2" w:space="0" w:color="auto"/>
              <w:right w:val="single" w:sz="4" w:space="0" w:color="auto"/>
            </w:tcBorders>
            <w:shd w:val="clear" w:color="auto" w:fill="auto"/>
          </w:tcPr>
          <w:p w14:paraId="119FCD2F" w14:textId="77777777" w:rsidR="00F11DEA" w:rsidRPr="00D75D84" w:rsidRDefault="00F11DEA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  <w:tc>
          <w:tcPr>
            <w:tcW w:w="9213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auto"/>
          </w:tcPr>
          <w:p w14:paraId="3A8F43C4" w14:textId="77777777" w:rsidR="00F11DEA" w:rsidRPr="00D75D84" w:rsidRDefault="00F11DEA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</w:tbl>
    <w:p w14:paraId="2E78A264" w14:textId="77777777" w:rsidR="004C243D" w:rsidRPr="00D75D84" w:rsidRDefault="004C243D" w:rsidP="00451F4B">
      <w:pPr>
        <w:spacing w:after="0" w:line="240" w:lineRule="auto"/>
        <w:rPr>
          <w:rFonts w:asciiTheme="minorHAnsi" w:hAnsiTheme="minorHAnsi"/>
          <w:color w:val="002664" w:themeColor="accent6"/>
        </w:rPr>
      </w:pPr>
    </w:p>
    <w:tbl>
      <w:tblPr>
        <w:tblW w:w="4536" w:type="dxa"/>
        <w:shd w:val="clear" w:color="auto" w:fill="5B98FF" w:themeFill="accent6" w:themeFillTint="66"/>
        <w:tblLayout w:type="fixed"/>
        <w:tblLook w:val="04A0" w:firstRow="1" w:lastRow="0" w:firstColumn="1" w:lastColumn="0" w:noHBand="0" w:noVBand="1"/>
      </w:tblPr>
      <w:tblGrid>
        <w:gridCol w:w="426"/>
        <w:gridCol w:w="4110"/>
      </w:tblGrid>
      <w:tr w:rsidR="00451F4B" w:rsidRPr="00D75D84" w14:paraId="69936962" w14:textId="77777777" w:rsidTr="00C53634">
        <w:tc>
          <w:tcPr>
            <w:tcW w:w="4536" w:type="dxa"/>
            <w:gridSpan w:val="2"/>
            <w:tcBorders>
              <w:top w:val="single" w:sz="2" w:space="0" w:color="auto"/>
              <w:bottom w:val="single" w:sz="2" w:space="0" w:color="auto"/>
            </w:tcBorders>
            <w:shd w:val="clear" w:color="auto" w:fill="E7E6E6" w:themeFill="accent1"/>
          </w:tcPr>
          <w:p w14:paraId="38C7F1C8" w14:textId="2EF3AA3B" w:rsidR="00451F4B" w:rsidRPr="00D75D84" w:rsidRDefault="00451F4B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</w:pPr>
            <w:r w:rsidRPr="00D75D84"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  <w:t xml:space="preserve">Employment </w:t>
            </w:r>
            <w:r w:rsidR="004C243D" w:rsidRPr="00D75D84"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  <w:t>c</w:t>
            </w:r>
            <w:r w:rsidRPr="00D75D84">
              <w:rPr>
                <w:rFonts w:asciiTheme="minorHAnsi" w:hAnsiTheme="minorHAnsi" w:cs="Calibri Light"/>
                <w:b/>
                <w:bCs/>
                <w:sz w:val="20"/>
                <w:szCs w:val="20"/>
              </w:rPr>
              <w:t>ategory</w:t>
            </w:r>
          </w:p>
        </w:tc>
      </w:tr>
      <w:tr w:rsidR="00451F4B" w:rsidRPr="00D75D84" w14:paraId="65AFABD8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1078336101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573ECBBD" w14:textId="77777777" w:rsidR="00451F4B" w:rsidRPr="00D75D84" w:rsidRDefault="00451F4B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1F1AE429" w14:textId="46D33E34" w:rsidR="00451F4B" w:rsidRPr="00D75D84" w:rsidRDefault="00451F4B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Ongoing (</w:t>
            </w:r>
            <w:r w:rsidR="005F06D0">
              <w:rPr>
                <w:rFonts w:asciiTheme="minorHAnsi" w:hAnsiTheme="minorHAnsi" w:cs="Calibri Light"/>
                <w:sz w:val="18"/>
                <w:szCs w:val="18"/>
              </w:rPr>
              <w:t>excluding</w:t>
            </w:r>
            <w:r w:rsidRPr="00D75D84">
              <w:rPr>
                <w:rFonts w:asciiTheme="minorHAnsi" w:hAnsiTheme="minorHAnsi" w:cs="Calibri Light"/>
                <w:sz w:val="18"/>
                <w:szCs w:val="18"/>
              </w:rPr>
              <w:t xml:space="preserve"> Senior Officers and Senior Executives)</w:t>
            </w:r>
          </w:p>
        </w:tc>
      </w:tr>
      <w:tr w:rsidR="00451F4B" w:rsidRPr="00D75D84" w14:paraId="007CA00A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-41186007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1F606B17" w14:textId="77777777" w:rsidR="00451F4B" w:rsidRPr="00D75D84" w:rsidRDefault="00451F4B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50F9213A" w14:textId="50E322AA" w:rsidR="00451F4B" w:rsidRPr="00D75D84" w:rsidRDefault="00451F4B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Contract – Public Service Senior Executive</w:t>
            </w:r>
          </w:p>
        </w:tc>
      </w:tr>
      <w:tr w:rsidR="00451F4B" w:rsidRPr="00D75D84" w14:paraId="39D1D7E8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109344111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48145DAC" w14:textId="77777777" w:rsidR="00451F4B" w:rsidRPr="00D75D84" w:rsidRDefault="00451F4B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505A789C" w14:textId="45AEE4CE" w:rsidR="00451F4B" w:rsidRPr="00D75D84" w:rsidRDefault="00451F4B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Contract – Aligned Executive Service</w:t>
            </w:r>
          </w:p>
        </w:tc>
      </w:tr>
      <w:tr w:rsidR="00451F4B" w:rsidRPr="00D75D84" w14:paraId="772C3EC1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-90891399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tcBorders>
                  <w:top w:val="single" w:sz="2" w:space="0" w:color="auto"/>
                  <w:bottom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4254B3F3" w14:textId="77777777" w:rsidR="00451F4B" w:rsidRPr="00D75D84" w:rsidRDefault="00451F4B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2" w:space="0" w:color="auto"/>
            </w:tcBorders>
            <w:shd w:val="clear" w:color="auto" w:fill="E7E6E6" w:themeFill="accent1"/>
          </w:tcPr>
          <w:p w14:paraId="468854DB" w14:textId="7610CC47" w:rsidR="00451F4B" w:rsidRPr="00D75D84" w:rsidRDefault="00451F4B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Contract – Senior Executive not in Public Service Senior Executive or Aligned Executive Service</w:t>
            </w:r>
          </w:p>
        </w:tc>
      </w:tr>
      <w:tr w:rsidR="00F11DEA" w:rsidRPr="00D75D84" w14:paraId="372F9071" w14:textId="77777777" w:rsidTr="00F11DEA">
        <w:sdt>
          <w:sdtPr>
            <w:rPr>
              <w:rFonts w:asciiTheme="minorHAnsi" w:hAnsiTheme="minorHAnsi" w:cs="Calibri Light"/>
              <w:sz w:val="18"/>
              <w:szCs w:val="18"/>
            </w:rPr>
            <w:id w:val="1863862172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426" w:type="dxa"/>
                <w:vMerge w:val="restart"/>
                <w:tcBorders>
                  <w:top w:val="single" w:sz="2" w:space="0" w:color="auto"/>
                  <w:right w:val="single" w:sz="4" w:space="0" w:color="auto"/>
                </w:tcBorders>
                <w:shd w:val="clear" w:color="auto" w:fill="auto"/>
                <w:vAlign w:val="center"/>
              </w:tcPr>
              <w:p w14:paraId="1F4ECB61" w14:textId="5BAFE375" w:rsidR="00F11DEA" w:rsidRPr="00D75D84" w:rsidRDefault="00F11DEA" w:rsidP="00F11DEA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>
                  <w:rPr>
                    <w:rFonts w:ascii="MS Gothic" w:eastAsia="MS Gothic" w:hAnsi="MS Gothic" w:cs="Calibri Light" w:hint="eastAsia"/>
                    <w:sz w:val="18"/>
                    <w:szCs w:val="18"/>
                  </w:rPr>
                  <w:t>☐</w:t>
                </w:r>
              </w:p>
            </w:tc>
          </w:sdtContent>
        </w:sdt>
        <w:tc>
          <w:tcPr>
            <w:tcW w:w="4110" w:type="dxa"/>
            <w:tcBorders>
              <w:top w:val="single" w:sz="2" w:space="0" w:color="auto"/>
              <w:left w:val="single" w:sz="4" w:space="0" w:color="auto"/>
              <w:bottom w:val="single" w:sz="4" w:space="0" w:color="auto"/>
            </w:tcBorders>
            <w:shd w:val="clear" w:color="auto" w:fill="E7E6E6" w:themeFill="accent1"/>
          </w:tcPr>
          <w:p w14:paraId="2CDD0C59" w14:textId="15BC5989" w:rsidR="00F11DEA" w:rsidRPr="00D75D84" w:rsidRDefault="00F11DEA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</w:pPr>
            <w:r w:rsidRPr="00D75D84">
              <w:rPr>
                <w:rFonts w:asciiTheme="minorHAnsi" w:hAnsiTheme="minorHAnsi" w:cs="Calibri Light"/>
                <w:sz w:val="18"/>
                <w:szCs w:val="18"/>
              </w:rPr>
              <w:t>Other</w:t>
            </w:r>
            <w:r w:rsidR="008F2E8F">
              <w:rPr>
                <w:rFonts w:asciiTheme="minorHAnsi" w:hAnsiTheme="minorHAnsi" w:cs="Calibri Light"/>
                <w:sz w:val="18"/>
                <w:szCs w:val="18"/>
              </w:rPr>
              <w:t xml:space="preserve"> </w:t>
            </w:r>
            <w:r w:rsidR="008F2E8F"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  <w:t>(</w:t>
            </w:r>
            <w:r w:rsidRPr="00D75D84"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  <w:t>please specify</w:t>
            </w:r>
            <w:r w:rsidR="008F2E8F"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  <w:t>)</w:t>
            </w:r>
            <w:r>
              <w:rPr>
                <w:rFonts w:asciiTheme="minorHAnsi" w:hAnsiTheme="minorHAnsi" w:cs="Calibri Light"/>
                <w:i/>
                <w:iCs/>
                <w:sz w:val="18"/>
                <w:szCs w:val="18"/>
              </w:rPr>
              <w:t>:</w:t>
            </w:r>
          </w:p>
        </w:tc>
      </w:tr>
      <w:tr w:rsidR="00F11DEA" w:rsidRPr="00D75D84" w14:paraId="63DF3404" w14:textId="77777777" w:rsidTr="007B4DC0">
        <w:tc>
          <w:tcPr>
            <w:tcW w:w="426" w:type="dxa"/>
            <w:vMerge/>
            <w:tcBorders>
              <w:bottom w:val="single" w:sz="2" w:space="0" w:color="auto"/>
              <w:right w:val="single" w:sz="4" w:space="0" w:color="auto"/>
            </w:tcBorders>
            <w:shd w:val="clear" w:color="auto" w:fill="auto"/>
          </w:tcPr>
          <w:p w14:paraId="36C51E49" w14:textId="77777777" w:rsidR="00F11DEA" w:rsidRPr="00D75D84" w:rsidRDefault="00F11DEA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  <w:tc>
          <w:tcPr>
            <w:tcW w:w="41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  <w:shd w:val="clear" w:color="auto" w:fill="auto"/>
          </w:tcPr>
          <w:p w14:paraId="4327AB30" w14:textId="77777777" w:rsidR="00F11DEA" w:rsidRPr="00D75D84" w:rsidRDefault="00F11DEA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18"/>
                <w:szCs w:val="18"/>
              </w:rPr>
            </w:pPr>
          </w:p>
        </w:tc>
      </w:tr>
    </w:tbl>
    <w:p w14:paraId="4987AD0F" w14:textId="62000E10" w:rsidR="00D75D84" w:rsidRPr="00D75D84" w:rsidRDefault="00E71019" w:rsidP="00D519CF">
      <w:pPr>
        <w:pStyle w:val="Headings"/>
        <w:rPr>
          <w:iCs/>
          <w:color w:val="auto"/>
          <w:sz w:val="2"/>
          <w:szCs w:val="2"/>
        </w:rPr>
      </w:pPr>
      <w:r w:rsidRPr="00D75D84">
        <w:rPr>
          <w:sz w:val="20"/>
          <w:szCs w:val="20"/>
        </w:rPr>
        <w:br w:type="page"/>
      </w:r>
      <w:r w:rsidR="008B578A" w:rsidRPr="00D75D84">
        <w:lastRenderedPageBreak/>
        <w:t>Applicant declaration</w:t>
      </w:r>
    </w:p>
    <w:p w14:paraId="19CADA76" w14:textId="7AA2FD02" w:rsidR="008B578A" w:rsidRPr="00D75D84" w:rsidRDefault="008B578A" w:rsidP="009F4974">
      <w:pPr>
        <w:spacing w:before="120" w:after="240" w:line="240" w:lineRule="auto"/>
        <w:rPr>
          <w:rFonts w:asciiTheme="minorHAnsi" w:hAnsiTheme="minorHAnsi" w:cs="Calibri Light"/>
          <w:b/>
          <w:bCs/>
          <w:sz w:val="20"/>
          <w:szCs w:val="20"/>
        </w:rPr>
      </w:pPr>
      <w:r w:rsidRPr="00D75D84">
        <w:rPr>
          <w:rFonts w:asciiTheme="minorHAnsi" w:hAnsiTheme="minorHAnsi" w:cs="Calibri Light"/>
          <w:b/>
          <w:bCs/>
          <w:sz w:val="20"/>
          <w:szCs w:val="20"/>
        </w:rPr>
        <w:t>In signing this application</w:t>
      </w:r>
      <w:r w:rsidR="006F6E62" w:rsidRPr="00D75D84">
        <w:rPr>
          <w:rFonts w:asciiTheme="minorHAnsi" w:hAnsiTheme="minorHAnsi" w:cs="Calibri Light"/>
          <w:b/>
          <w:bCs/>
          <w:sz w:val="20"/>
          <w:szCs w:val="20"/>
        </w:rPr>
        <w:t>,</w:t>
      </w:r>
      <w:r w:rsidRPr="00D75D84">
        <w:rPr>
          <w:rFonts w:asciiTheme="minorHAnsi" w:hAnsiTheme="minorHAnsi" w:cs="Calibri Light"/>
          <w:b/>
          <w:bCs/>
          <w:sz w:val="20"/>
          <w:szCs w:val="20"/>
        </w:rPr>
        <w:t xml:space="preserve"> </w:t>
      </w:r>
      <w:r w:rsidRPr="00D75D84">
        <w:rPr>
          <w:rFonts w:asciiTheme="minorHAnsi" w:hAnsiTheme="minorHAnsi"/>
          <w:b/>
          <w:bCs/>
          <w:sz w:val="20"/>
          <w:szCs w:val="20"/>
        </w:rPr>
        <w:t xml:space="preserve">I </w:t>
      </w:r>
      <w:r w:rsidRPr="00D75D84">
        <w:rPr>
          <w:rFonts w:asciiTheme="minorHAnsi" w:hAnsiTheme="minorHAnsi" w:cs="Calibri Light"/>
          <w:b/>
          <w:bCs/>
          <w:sz w:val="20"/>
          <w:szCs w:val="20"/>
        </w:rPr>
        <w:t>acknow</w:t>
      </w:r>
      <w:r w:rsidR="009F4974" w:rsidRPr="00D75D84">
        <w:rPr>
          <w:rFonts w:asciiTheme="minorHAnsi" w:hAnsiTheme="minorHAnsi" w:cs="Calibri Light"/>
          <w:b/>
          <w:bCs/>
          <w:sz w:val="20"/>
          <w:szCs w:val="20"/>
        </w:rPr>
        <w:t xml:space="preserve">ledge that my Leadership Academy nomination represents NSW Health’s investment in my development and by submitting my application, I am committing </w:t>
      </w:r>
      <w:r w:rsidR="004C243D" w:rsidRPr="00D75D84">
        <w:rPr>
          <w:rFonts w:asciiTheme="minorHAnsi" w:hAnsiTheme="minorHAnsi" w:cs="Calibri Light"/>
          <w:b/>
          <w:bCs/>
          <w:sz w:val="20"/>
          <w:szCs w:val="20"/>
        </w:rPr>
        <w:t xml:space="preserve">to </w:t>
      </w:r>
      <w:r w:rsidR="006F6E62" w:rsidRPr="00D75D84">
        <w:rPr>
          <w:rFonts w:asciiTheme="minorHAnsi" w:hAnsiTheme="minorHAnsi" w:cs="Calibri Light"/>
          <w:b/>
          <w:bCs/>
          <w:sz w:val="20"/>
          <w:szCs w:val="20"/>
        </w:rPr>
        <w:t>participat</w:t>
      </w:r>
      <w:r w:rsidR="009F4974" w:rsidRPr="00D75D84">
        <w:rPr>
          <w:rFonts w:asciiTheme="minorHAnsi" w:hAnsiTheme="minorHAnsi" w:cs="Calibri Light"/>
          <w:b/>
          <w:bCs/>
          <w:sz w:val="20"/>
          <w:szCs w:val="20"/>
        </w:rPr>
        <w:t>ing</w:t>
      </w:r>
      <w:r w:rsidR="006F6E62" w:rsidRPr="00D75D84">
        <w:rPr>
          <w:rFonts w:asciiTheme="minorHAnsi" w:hAnsiTheme="minorHAnsi" w:cs="Calibri Light"/>
          <w:b/>
          <w:bCs/>
          <w:sz w:val="20"/>
          <w:szCs w:val="20"/>
        </w:rPr>
        <w:t xml:space="preserve"> and complet</w:t>
      </w:r>
      <w:r w:rsidR="009F4974" w:rsidRPr="00D75D84">
        <w:rPr>
          <w:rFonts w:asciiTheme="minorHAnsi" w:hAnsiTheme="minorHAnsi" w:cs="Calibri Light"/>
          <w:b/>
          <w:bCs/>
          <w:sz w:val="20"/>
          <w:szCs w:val="20"/>
        </w:rPr>
        <w:t>ing</w:t>
      </w:r>
      <w:r w:rsidR="006F6E62" w:rsidRPr="00D75D84">
        <w:rPr>
          <w:rFonts w:asciiTheme="minorHAnsi" w:hAnsiTheme="minorHAnsi" w:cs="Calibri Light"/>
          <w:b/>
          <w:bCs/>
          <w:sz w:val="20"/>
          <w:szCs w:val="20"/>
        </w:rPr>
        <w:t xml:space="preserve"> the nominated</w:t>
      </w:r>
      <w:r w:rsidR="009F4974" w:rsidRPr="00D75D84">
        <w:rPr>
          <w:rFonts w:asciiTheme="minorHAnsi" w:hAnsiTheme="minorHAnsi" w:cs="Calibri Light"/>
          <w:b/>
          <w:bCs/>
          <w:sz w:val="20"/>
          <w:szCs w:val="20"/>
        </w:rPr>
        <w:t xml:space="preserve"> program.</w:t>
      </w:r>
      <w:r w:rsidR="006F6E62" w:rsidRPr="00D75D84">
        <w:rPr>
          <w:rFonts w:asciiTheme="minorHAnsi" w:hAnsiTheme="minorHAnsi" w:cs="Calibri Light"/>
          <w:b/>
          <w:bCs/>
          <w:sz w:val="20"/>
          <w:szCs w:val="20"/>
        </w:rPr>
        <w:t xml:space="preserve"> I acknowledge that any program withdrawals will require approval from my manager and Chief Executive in writing to </w:t>
      </w:r>
      <w:hyperlink r:id="rId20" w:history="1">
        <w:r w:rsidR="006F6E62" w:rsidRPr="00D75D84">
          <w:rPr>
            <w:rStyle w:val="Hyperlink"/>
            <w:rFonts w:asciiTheme="minorHAnsi" w:hAnsiTheme="minorHAnsi" w:cs="Calibri Light"/>
            <w:b/>
            <w:bCs/>
            <w:sz w:val="20"/>
            <w:szCs w:val="20"/>
          </w:rPr>
          <w:t>MOH-SecretaryLeaders@health.nsw.gov.au</w:t>
        </w:r>
      </w:hyperlink>
      <w:r w:rsidR="006F6E62" w:rsidRPr="00D75D84">
        <w:rPr>
          <w:rFonts w:asciiTheme="minorHAnsi" w:hAnsiTheme="minorHAnsi" w:cs="Calibri Light"/>
          <w:b/>
          <w:bCs/>
          <w:sz w:val="20"/>
          <w:szCs w:val="20"/>
        </w:rPr>
        <w:t xml:space="preserve">. </w:t>
      </w:r>
    </w:p>
    <w:p w14:paraId="50E18C90" w14:textId="228BC7A0" w:rsidR="009F4974" w:rsidRPr="00D75D84" w:rsidRDefault="009F4974" w:rsidP="009F4974">
      <w:pPr>
        <w:spacing w:before="120" w:after="240" w:line="240" w:lineRule="auto"/>
        <w:rPr>
          <w:rFonts w:asciiTheme="minorHAnsi" w:hAnsiTheme="minorHAnsi"/>
          <w:b/>
          <w:bCs/>
          <w:sz w:val="20"/>
          <w:szCs w:val="20"/>
        </w:rPr>
      </w:pPr>
      <w:r w:rsidRPr="00D75D84">
        <w:rPr>
          <w:rFonts w:asciiTheme="minorHAnsi" w:hAnsiTheme="minorHAnsi"/>
          <w:b/>
          <w:bCs/>
          <w:sz w:val="20"/>
          <w:szCs w:val="20"/>
        </w:rPr>
        <w:t>In submitting my application, I am committed to the following expectations that are foundational to my program participation:</w:t>
      </w:r>
    </w:p>
    <w:p w14:paraId="15051696" w14:textId="7A98C9F4" w:rsidR="009F4974" w:rsidRPr="00D75D84" w:rsidRDefault="009F4974" w:rsidP="009F4974">
      <w:pPr>
        <w:pStyle w:val="ListParagraph"/>
        <w:numPr>
          <w:ilvl w:val="0"/>
          <w:numId w:val="26"/>
        </w:numPr>
        <w:spacing w:before="120" w:after="240" w:line="240" w:lineRule="auto"/>
        <w:rPr>
          <w:rFonts w:asciiTheme="minorHAnsi" w:hAnsiTheme="minorHAnsi"/>
          <w:sz w:val="20"/>
          <w:szCs w:val="20"/>
        </w:rPr>
      </w:pPr>
      <w:r w:rsidRPr="00D75D84">
        <w:rPr>
          <w:rFonts w:asciiTheme="minorHAnsi" w:hAnsiTheme="minorHAnsi"/>
          <w:sz w:val="20"/>
          <w:szCs w:val="20"/>
        </w:rPr>
        <w:t>I understand expectations of the program in terms of time commitment</w:t>
      </w:r>
      <w:r w:rsidR="00432245">
        <w:rPr>
          <w:rFonts w:asciiTheme="minorHAnsi" w:hAnsiTheme="minorHAnsi"/>
          <w:sz w:val="20"/>
          <w:szCs w:val="20"/>
        </w:rPr>
        <w:t xml:space="preserve"> outlined in Appendix A</w:t>
      </w:r>
      <w:r w:rsidR="00044980" w:rsidRPr="00D75D84">
        <w:rPr>
          <w:rFonts w:asciiTheme="minorHAnsi" w:hAnsiTheme="minorHAnsi"/>
          <w:sz w:val="20"/>
          <w:szCs w:val="20"/>
        </w:rPr>
        <w:t>.</w:t>
      </w:r>
    </w:p>
    <w:p w14:paraId="325389E8" w14:textId="6144BBFE" w:rsidR="009F4974" w:rsidRPr="00D75D84" w:rsidRDefault="009F4974" w:rsidP="009F4974">
      <w:pPr>
        <w:pStyle w:val="ListParagraph"/>
        <w:numPr>
          <w:ilvl w:val="0"/>
          <w:numId w:val="26"/>
        </w:numPr>
        <w:spacing w:before="120" w:after="240" w:line="240" w:lineRule="auto"/>
        <w:rPr>
          <w:rFonts w:asciiTheme="minorHAnsi" w:hAnsiTheme="minorHAnsi"/>
          <w:sz w:val="20"/>
          <w:szCs w:val="20"/>
        </w:rPr>
      </w:pPr>
      <w:r w:rsidRPr="00D75D84">
        <w:rPr>
          <w:rFonts w:asciiTheme="minorHAnsi" w:hAnsiTheme="minorHAnsi"/>
          <w:sz w:val="20"/>
          <w:szCs w:val="20"/>
        </w:rPr>
        <w:t xml:space="preserve">I have discussed the intent and implications of participation with my manager </w:t>
      </w:r>
      <w:r w:rsidR="00044980" w:rsidRPr="00D75D84">
        <w:rPr>
          <w:rFonts w:asciiTheme="minorHAnsi" w:hAnsiTheme="minorHAnsi"/>
          <w:sz w:val="20"/>
          <w:szCs w:val="20"/>
        </w:rPr>
        <w:t>to agree on outcome</w:t>
      </w:r>
      <w:r w:rsidR="00922775">
        <w:rPr>
          <w:rFonts w:asciiTheme="minorHAnsi" w:hAnsiTheme="minorHAnsi"/>
          <w:sz w:val="20"/>
          <w:szCs w:val="20"/>
        </w:rPr>
        <w:t>s</w:t>
      </w:r>
      <w:r w:rsidR="00044980" w:rsidRPr="00D75D84">
        <w:rPr>
          <w:rFonts w:asciiTheme="minorHAnsi" w:hAnsiTheme="minorHAnsi"/>
          <w:sz w:val="20"/>
          <w:szCs w:val="20"/>
        </w:rPr>
        <w:t xml:space="preserve"> and have obtained manager endorsement to enrol in the Leadership Academy program.</w:t>
      </w:r>
    </w:p>
    <w:p w14:paraId="6CA900A6" w14:textId="3F65F943" w:rsidR="009F4974" w:rsidRPr="00D75D84" w:rsidRDefault="009F4974" w:rsidP="009F4974">
      <w:pPr>
        <w:pStyle w:val="ListParagraph"/>
        <w:numPr>
          <w:ilvl w:val="0"/>
          <w:numId w:val="26"/>
        </w:numPr>
        <w:spacing w:before="120" w:after="240" w:line="240" w:lineRule="auto"/>
        <w:rPr>
          <w:rFonts w:asciiTheme="minorHAnsi" w:hAnsiTheme="minorHAnsi"/>
          <w:sz w:val="20"/>
          <w:szCs w:val="20"/>
        </w:rPr>
      </w:pPr>
      <w:r w:rsidRPr="00D75D84">
        <w:rPr>
          <w:rFonts w:asciiTheme="minorHAnsi" w:hAnsiTheme="minorHAnsi"/>
          <w:sz w:val="20"/>
          <w:szCs w:val="20"/>
        </w:rPr>
        <w:t xml:space="preserve">Once selection is confirmed, I will satisfactorily complete all aspects of the program, as per the </w:t>
      </w:r>
      <w:r w:rsidR="00922775">
        <w:rPr>
          <w:rFonts w:asciiTheme="minorHAnsi" w:hAnsiTheme="minorHAnsi"/>
          <w:sz w:val="20"/>
          <w:szCs w:val="20"/>
        </w:rPr>
        <w:t xml:space="preserve">completion criteria </w:t>
      </w:r>
      <w:r w:rsidR="00432245">
        <w:rPr>
          <w:rFonts w:asciiTheme="minorHAnsi" w:hAnsiTheme="minorHAnsi"/>
          <w:sz w:val="20"/>
          <w:szCs w:val="20"/>
        </w:rPr>
        <w:t>in</w:t>
      </w:r>
      <w:r w:rsidR="00922775">
        <w:rPr>
          <w:rFonts w:asciiTheme="minorHAnsi" w:hAnsiTheme="minorHAnsi"/>
          <w:sz w:val="20"/>
          <w:szCs w:val="20"/>
        </w:rPr>
        <w:t xml:space="preserve"> Appendix A</w:t>
      </w:r>
      <w:r w:rsidRPr="00D75D84">
        <w:rPr>
          <w:rFonts w:asciiTheme="minorHAnsi" w:hAnsiTheme="minorHAnsi"/>
          <w:sz w:val="20"/>
          <w:szCs w:val="20"/>
        </w:rPr>
        <w:t>, including:</w:t>
      </w:r>
    </w:p>
    <w:p w14:paraId="5E51348F" w14:textId="77777777" w:rsidR="00922775" w:rsidRDefault="009F4974" w:rsidP="000C01EB">
      <w:pPr>
        <w:pStyle w:val="ListParagraph"/>
        <w:numPr>
          <w:ilvl w:val="1"/>
          <w:numId w:val="26"/>
        </w:numPr>
        <w:spacing w:before="120" w:after="240" w:line="240" w:lineRule="auto"/>
        <w:rPr>
          <w:rFonts w:asciiTheme="minorHAnsi" w:hAnsiTheme="minorHAnsi"/>
          <w:sz w:val="20"/>
          <w:szCs w:val="20"/>
        </w:rPr>
      </w:pPr>
      <w:r w:rsidRPr="00922775">
        <w:rPr>
          <w:rFonts w:asciiTheme="minorHAnsi" w:hAnsiTheme="minorHAnsi"/>
          <w:sz w:val="20"/>
          <w:szCs w:val="20"/>
        </w:rPr>
        <w:t xml:space="preserve">The NSW Government Hogan 360 assessment </w:t>
      </w:r>
      <w:r w:rsidR="00922775" w:rsidRPr="00922775">
        <w:rPr>
          <w:rFonts w:asciiTheme="minorHAnsi" w:hAnsiTheme="minorHAnsi"/>
          <w:sz w:val="20"/>
          <w:szCs w:val="20"/>
        </w:rPr>
        <w:t xml:space="preserve">and debrief </w:t>
      </w:r>
    </w:p>
    <w:p w14:paraId="6FDAD43C" w14:textId="40312F61" w:rsidR="009F4974" w:rsidRPr="00922775" w:rsidRDefault="00922775" w:rsidP="000C01EB">
      <w:pPr>
        <w:pStyle w:val="ListParagraph"/>
        <w:numPr>
          <w:ilvl w:val="1"/>
          <w:numId w:val="26"/>
        </w:numPr>
        <w:spacing w:before="120" w:after="240" w:line="240" w:lineRule="auto"/>
        <w:rPr>
          <w:rFonts w:asciiTheme="minorHAnsi" w:hAnsiTheme="minorHAnsi"/>
          <w:sz w:val="20"/>
          <w:szCs w:val="20"/>
        </w:rPr>
      </w:pPr>
      <w:r>
        <w:rPr>
          <w:rFonts w:asciiTheme="minorHAnsi" w:hAnsiTheme="minorHAnsi"/>
          <w:sz w:val="20"/>
          <w:szCs w:val="20"/>
        </w:rPr>
        <w:t xml:space="preserve">All </w:t>
      </w:r>
      <w:r w:rsidR="009F4974" w:rsidRPr="00922775">
        <w:rPr>
          <w:rFonts w:asciiTheme="minorHAnsi" w:hAnsiTheme="minorHAnsi"/>
          <w:sz w:val="20"/>
          <w:szCs w:val="20"/>
        </w:rPr>
        <w:t>coaching sessions</w:t>
      </w:r>
    </w:p>
    <w:p w14:paraId="7086A134" w14:textId="77777777" w:rsidR="00922775" w:rsidRDefault="009F4974" w:rsidP="002941BD">
      <w:pPr>
        <w:pStyle w:val="ListParagraph"/>
        <w:numPr>
          <w:ilvl w:val="1"/>
          <w:numId w:val="26"/>
        </w:numPr>
        <w:spacing w:before="120" w:after="240" w:line="240" w:lineRule="auto"/>
        <w:rPr>
          <w:rFonts w:asciiTheme="minorHAnsi" w:hAnsiTheme="minorHAnsi"/>
          <w:sz w:val="20"/>
          <w:szCs w:val="20"/>
        </w:rPr>
      </w:pPr>
      <w:r w:rsidRPr="00922775">
        <w:rPr>
          <w:rFonts w:asciiTheme="minorHAnsi" w:hAnsiTheme="minorHAnsi"/>
          <w:sz w:val="20"/>
          <w:szCs w:val="20"/>
        </w:rPr>
        <w:t xml:space="preserve">Intensives </w:t>
      </w:r>
    </w:p>
    <w:p w14:paraId="1A898D89" w14:textId="4CABA931" w:rsidR="009F4974" w:rsidRPr="00922775" w:rsidRDefault="009F4974" w:rsidP="002941BD">
      <w:pPr>
        <w:pStyle w:val="ListParagraph"/>
        <w:numPr>
          <w:ilvl w:val="1"/>
          <w:numId w:val="26"/>
        </w:numPr>
        <w:spacing w:before="120" w:after="240" w:line="240" w:lineRule="auto"/>
        <w:rPr>
          <w:rFonts w:asciiTheme="minorHAnsi" w:hAnsiTheme="minorHAnsi"/>
          <w:sz w:val="20"/>
          <w:szCs w:val="20"/>
        </w:rPr>
      </w:pPr>
      <w:r w:rsidRPr="00922775">
        <w:rPr>
          <w:rFonts w:asciiTheme="minorHAnsi" w:hAnsiTheme="minorHAnsi"/>
          <w:sz w:val="20"/>
          <w:szCs w:val="20"/>
        </w:rPr>
        <w:t>Accessing and completing digital resources as appropriate</w:t>
      </w:r>
    </w:p>
    <w:p w14:paraId="0A6596DD" w14:textId="5BFEB10D" w:rsidR="009F4974" w:rsidRPr="00D75D84" w:rsidRDefault="009F4974" w:rsidP="009F4974">
      <w:pPr>
        <w:pStyle w:val="ListParagraph"/>
        <w:numPr>
          <w:ilvl w:val="0"/>
          <w:numId w:val="26"/>
        </w:numPr>
        <w:spacing w:before="120" w:after="240" w:line="240" w:lineRule="auto"/>
        <w:rPr>
          <w:rFonts w:asciiTheme="minorHAnsi" w:hAnsiTheme="minorHAnsi"/>
          <w:sz w:val="20"/>
          <w:szCs w:val="20"/>
        </w:rPr>
      </w:pPr>
      <w:r w:rsidRPr="00D75D84">
        <w:rPr>
          <w:rFonts w:asciiTheme="minorHAnsi" w:hAnsiTheme="minorHAnsi"/>
          <w:sz w:val="20"/>
          <w:szCs w:val="20"/>
        </w:rPr>
        <w:t xml:space="preserve">Throughout the duration of the program, </w:t>
      </w:r>
      <w:r w:rsidR="00044980" w:rsidRPr="00D75D84">
        <w:rPr>
          <w:rFonts w:asciiTheme="minorHAnsi" w:hAnsiTheme="minorHAnsi"/>
          <w:sz w:val="20"/>
          <w:szCs w:val="20"/>
        </w:rPr>
        <w:t xml:space="preserve">I will </w:t>
      </w:r>
      <w:r w:rsidRPr="00D75D84">
        <w:rPr>
          <w:rFonts w:asciiTheme="minorHAnsi" w:hAnsiTheme="minorHAnsi"/>
          <w:sz w:val="20"/>
          <w:szCs w:val="20"/>
        </w:rPr>
        <w:t>assign existing work commitments</w:t>
      </w:r>
      <w:r w:rsidR="00044980" w:rsidRPr="00D75D84">
        <w:rPr>
          <w:rFonts w:asciiTheme="minorHAnsi" w:hAnsiTheme="minorHAnsi"/>
          <w:sz w:val="20"/>
          <w:szCs w:val="20"/>
        </w:rPr>
        <w:t xml:space="preserve"> appropriately to create time and capacity to successfully complete the program.</w:t>
      </w:r>
    </w:p>
    <w:p w14:paraId="0E877C5D" w14:textId="22CA3DE3" w:rsidR="00044980" w:rsidRPr="00D75D84" w:rsidRDefault="00044980" w:rsidP="009F4974">
      <w:pPr>
        <w:pStyle w:val="ListParagraph"/>
        <w:numPr>
          <w:ilvl w:val="0"/>
          <w:numId w:val="26"/>
        </w:numPr>
        <w:spacing w:before="120" w:after="240" w:line="240" w:lineRule="auto"/>
        <w:rPr>
          <w:rFonts w:asciiTheme="minorHAnsi" w:hAnsiTheme="minorHAnsi"/>
          <w:sz w:val="20"/>
          <w:szCs w:val="20"/>
        </w:rPr>
      </w:pPr>
      <w:r w:rsidRPr="00D75D84">
        <w:rPr>
          <w:rFonts w:asciiTheme="minorHAnsi" w:hAnsiTheme="minorHAnsi"/>
          <w:sz w:val="20"/>
          <w:szCs w:val="20"/>
        </w:rPr>
        <w:t>I will strengthen my leadership impact and engagement within my broader teams. That is, I will pay my program experience forward, which may include:</w:t>
      </w:r>
    </w:p>
    <w:p w14:paraId="43B4F28D" w14:textId="75FF2C4B" w:rsidR="00044980" w:rsidRPr="00D75D84" w:rsidRDefault="00044980" w:rsidP="00044980">
      <w:pPr>
        <w:pStyle w:val="ListParagraph"/>
        <w:numPr>
          <w:ilvl w:val="1"/>
          <w:numId w:val="26"/>
        </w:numPr>
        <w:spacing w:before="120" w:after="240" w:line="240" w:lineRule="auto"/>
        <w:rPr>
          <w:rFonts w:asciiTheme="minorHAnsi" w:hAnsiTheme="minorHAnsi"/>
          <w:sz w:val="20"/>
          <w:szCs w:val="20"/>
        </w:rPr>
      </w:pPr>
      <w:r w:rsidRPr="00D75D84">
        <w:rPr>
          <w:rFonts w:asciiTheme="minorHAnsi" w:hAnsiTheme="minorHAnsi"/>
          <w:sz w:val="20"/>
          <w:szCs w:val="20"/>
        </w:rPr>
        <w:t>sharing learnings within my organisation,</w:t>
      </w:r>
    </w:p>
    <w:p w14:paraId="7FF371D7" w14:textId="67FDEC0A" w:rsidR="00044980" w:rsidRPr="00D75D84" w:rsidRDefault="00044980" w:rsidP="00044980">
      <w:pPr>
        <w:pStyle w:val="ListParagraph"/>
        <w:numPr>
          <w:ilvl w:val="1"/>
          <w:numId w:val="26"/>
        </w:numPr>
        <w:spacing w:before="120" w:after="240" w:line="240" w:lineRule="auto"/>
        <w:rPr>
          <w:rFonts w:asciiTheme="minorHAnsi" w:hAnsiTheme="minorHAnsi"/>
          <w:sz w:val="20"/>
          <w:szCs w:val="20"/>
        </w:rPr>
      </w:pPr>
      <w:r w:rsidRPr="00D75D84">
        <w:rPr>
          <w:rFonts w:asciiTheme="minorHAnsi" w:hAnsiTheme="minorHAnsi"/>
          <w:sz w:val="20"/>
          <w:szCs w:val="20"/>
        </w:rPr>
        <w:t>mentoring/career sponsorship,</w:t>
      </w:r>
    </w:p>
    <w:p w14:paraId="41523790" w14:textId="434227D3" w:rsidR="00044980" w:rsidRPr="00D75D84" w:rsidRDefault="00044980" w:rsidP="00044980">
      <w:pPr>
        <w:pStyle w:val="ListParagraph"/>
        <w:numPr>
          <w:ilvl w:val="1"/>
          <w:numId w:val="26"/>
        </w:numPr>
        <w:spacing w:before="120" w:after="240" w:line="240" w:lineRule="auto"/>
        <w:rPr>
          <w:rFonts w:asciiTheme="minorHAnsi" w:hAnsiTheme="minorHAnsi"/>
          <w:sz w:val="20"/>
          <w:szCs w:val="20"/>
        </w:rPr>
      </w:pPr>
      <w:r w:rsidRPr="00D75D84">
        <w:rPr>
          <w:rFonts w:asciiTheme="minorHAnsi" w:hAnsiTheme="minorHAnsi"/>
          <w:sz w:val="20"/>
          <w:szCs w:val="20"/>
        </w:rPr>
        <w:t>co-facilitation/support of cross sector group work, and/or</w:t>
      </w:r>
    </w:p>
    <w:p w14:paraId="0FA7CD18" w14:textId="15C71F9B" w:rsidR="00A07757" w:rsidRPr="00BC2910" w:rsidRDefault="00044980" w:rsidP="00A07757">
      <w:pPr>
        <w:pStyle w:val="ListParagraph"/>
        <w:numPr>
          <w:ilvl w:val="1"/>
          <w:numId w:val="26"/>
        </w:numPr>
        <w:spacing w:before="120" w:after="240" w:line="240" w:lineRule="auto"/>
        <w:rPr>
          <w:rFonts w:asciiTheme="minorHAnsi" w:hAnsiTheme="minorHAnsi"/>
          <w:sz w:val="20"/>
          <w:szCs w:val="20"/>
        </w:rPr>
      </w:pPr>
      <w:r w:rsidRPr="00D75D84">
        <w:rPr>
          <w:rFonts w:asciiTheme="minorHAnsi" w:hAnsiTheme="minorHAnsi"/>
          <w:sz w:val="20"/>
          <w:szCs w:val="20"/>
        </w:rPr>
        <w:t>panel and keynote speaking engagements.</w:t>
      </w:r>
    </w:p>
    <w:tbl>
      <w:tblPr>
        <w:tblW w:w="9639" w:type="dxa"/>
        <w:tblBorders>
          <w:top w:val="single" w:sz="2" w:space="0" w:color="auto"/>
          <w:bottom w:val="single" w:sz="2" w:space="0" w:color="auto"/>
          <w:insideH w:val="single" w:sz="2" w:space="0" w:color="auto"/>
          <w:insideV w:val="single" w:sz="2" w:space="0" w:color="auto"/>
        </w:tblBorders>
        <w:shd w:val="clear" w:color="auto" w:fill="5B98FF" w:themeFill="accent6" w:themeFillTint="66"/>
        <w:tblLook w:val="04A0" w:firstRow="1" w:lastRow="0" w:firstColumn="1" w:lastColumn="0" w:noHBand="0" w:noVBand="1"/>
      </w:tblPr>
      <w:tblGrid>
        <w:gridCol w:w="3402"/>
        <w:gridCol w:w="6237"/>
      </w:tblGrid>
      <w:tr w:rsidR="00A07757" w:rsidRPr="00D75D84" w14:paraId="437CEC47" w14:textId="77777777" w:rsidTr="008B1217">
        <w:tc>
          <w:tcPr>
            <w:tcW w:w="3402" w:type="dxa"/>
            <w:shd w:val="clear" w:color="auto" w:fill="E7E6E6" w:themeFill="accent1"/>
          </w:tcPr>
          <w:p w14:paraId="448B3D7D" w14:textId="646FB1D9" w:rsidR="00A07757" w:rsidRPr="00D75D84" w:rsidRDefault="009A07D4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>
              <w:rPr>
                <w:rFonts w:asciiTheme="minorHAnsi" w:hAnsiTheme="minorHAnsi"/>
                <w:sz w:val="18"/>
                <w:szCs w:val="18"/>
              </w:rPr>
              <w:t>Candidate t</w:t>
            </w:r>
            <w:r w:rsidR="00A07757">
              <w:rPr>
                <w:rFonts w:asciiTheme="minorHAnsi" w:hAnsiTheme="minorHAnsi"/>
                <w:sz w:val="18"/>
                <w:szCs w:val="18"/>
              </w:rPr>
              <w:t>estimony</w:t>
            </w:r>
            <w:r>
              <w:rPr>
                <w:rFonts w:asciiTheme="minorHAnsi" w:hAnsiTheme="minorHAnsi"/>
                <w:sz w:val="18"/>
                <w:szCs w:val="18"/>
              </w:rPr>
              <w:t xml:space="preserve">: </w:t>
            </w:r>
            <w:r w:rsidR="00A07757">
              <w:rPr>
                <w:rFonts w:asciiTheme="minorHAnsi" w:hAnsiTheme="minorHAnsi"/>
                <w:sz w:val="18"/>
                <w:szCs w:val="18"/>
              </w:rPr>
              <w:t xml:space="preserve">why </w:t>
            </w:r>
            <w:r>
              <w:rPr>
                <w:rFonts w:asciiTheme="minorHAnsi" w:hAnsiTheme="minorHAnsi"/>
                <w:sz w:val="18"/>
                <w:szCs w:val="18"/>
              </w:rPr>
              <w:t>wo</w:t>
            </w:r>
            <w:r w:rsidR="0031597C">
              <w:rPr>
                <w:rFonts w:asciiTheme="minorHAnsi" w:hAnsiTheme="minorHAnsi"/>
                <w:sz w:val="18"/>
                <w:szCs w:val="18"/>
              </w:rPr>
              <w:t xml:space="preserve">uld </w:t>
            </w:r>
            <w:r w:rsidR="00BC2910">
              <w:rPr>
                <w:rFonts w:asciiTheme="minorHAnsi" w:hAnsiTheme="minorHAnsi"/>
                <w:sz w:val="18"/>
                <w:szCs w:val="18"/>
              </w:rPr>
              <w:t xml:space="preserve">you like to </w:t>
            </w:r>
            <w:r w:rsidR="0031597C">
              <w:rPr>
                <w:rFonts w:asciiTheme="minorHAnsi" w:hAnsiTheme="minorHAnsi"/>
                <w:sz w:val="18"/>
                <w:szCs w:val="18"/>
              </w:rPr>
              <w:t xml:space="preserve">participate in the </w:t>
            </w:r>
            <w:r w:rsidR="00BC2910">
              <w:rPr>
                <w:rFonts w:asciiTheme="minorHAnsi" w:hAnsiTheme="minorHAnsi"/>
                <w:sz w:val="18"/>
                <w:szCs w:val="18"/>
              </w:rPr>
              <w:t>Program specified</w:t>
            </w:r>
            <w:r w:rsidR="004B61D5">
              <w:rPr>
                <w:rFonts w:asciiTheme="minorHAnsi" w:hAnsiTheme="minorHAnsi"/>
                <w:sz w:val="18"/>
                <w:szCs w:val="18"/>
              </w:rPr>
              <w:t>?</w:t>
            </w:r>
            <w:r w:rsidR="00BC2910">
              <w:rPr>
                <w:rFonts w:asciiTheme="minorHAnsi" w:hAnsiTheme="minorHAnsi"/>
                <w:sz w:val="18"/>
                <w:szCs w:val="18"/>
              </w:rPr>
              <w:t xml:space="preserve"> </w:t>
            </w:r>
          </w:p>
        </w:tc>
        <w:tc>
          <w:tcPr>
            <w:tcW w:w="6237" w:type="dxa"/>
            <w:shd w:val="clear" w:color="auto" w:fill="auto"/>
          </w:tcPr>
          <w:sdt>
            <w:sdtPr>
              <w:rPr>
                <w:rFonts w:asciiTheme="minorHAnsi" w:hAnsiTheme="minorHAnsi"/>
                <w:sz w:val="18"/>
                <w:szCs w:val="18"/>
              </w:rPr>
              <w:id w:val="929635102"/>
              <w:placeholder>
                <w:docPart w:val="DefaultPlaceholder_-1854013440"/>
              </w:placeholder>
              <w:showingPlcHdr/>
            </w:sdtPr>
            <w:sdtContent>
              <w:p w14:paraId="0BD1474F" w14:textId="0740815A" w:rsidR="00A07757" w:rsidRDefault="00CA6897" w:rsidP="00CF0A2E">
                <w:pPr>
                  <w:pStyle w:val="BodyText"/>
                  <w:spacing w:before="60" w:after="60" w:line="240" w:lineRule="auto"/>
                  <w:rPr>
                    <w:rFonts w:asciiTheme="minorHAnsi" w:hAnsiTheme="minorHAnsi"/>
                    <w:sz w:val="18"/>
                    <w:szCs w:val="18"/>
                  </w:rPr>
                </w:pPr>
                <w:r w:rsidRPr="008D211B">
                  <w:rPr>
                    <w:rStyle w:val="PlaceholderText"/>
                  </w:rPr>
                  <w:t>Click or tap here to enter text.</w:t>
                </w:r>
              </w:p>
            </w:sdtContent>
          </w:sdt>
          <w:p w14:paraId="5AAB2035" w14:textId="77777777" w:rsidR="00BC2910" w:rsidRDefault="00BC2910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  <w:p w14:paraId="6EDEC7D6" w14:textId="77777777" w:rsidR="00BC2910" w:rsidRDefault="00BC2910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  <w:p w14:paraId="28369552" w14:textId="77777777" w:rsidR="00BC2910" w:rsidRDefault="00BC2910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  <w:p w14:paraId="3574C745" w14:textId="77777777" w:rsidR="00BC2910" w:rsidRDefault="00BC2910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  <w:p w14:paraId="096626D7" w14:textId="77777777" w:rsidR="00BC2910" w:rsidRDefault="00BC2910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  <w:p w14:paraId="4B5BD202" w14:textId="77777777" w:rsidR="00BC2910" w:rsidRDefault="00BC2910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  <w:p w14:paraId="03DD914D" w14:textId="77777777" w:rsidR="00BC2910" w:rsidRDefault="00BC2910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  <w:p w14:paraId="5A3CF595" w14:textId="77777777" w:rsidR="00BC2910" w:rsidRDefault="00BC2910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  <w:p w14:paraId="584A5066" w14:textId="77777777" w:rsidR="00BC2910" w:rsidRDefault="00BC2910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  <w:p w14:paraId="0C6ED4DA" w14:textId="77777777" w:rsidR="00BC2910" w:rsidRDefault="00BC2910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  <w:p w14:paraId="026EBAC3" w14:textId="77777777" w:rsidR="00BC2910" w:rsidRDefault="00BC2910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  <w:p w14:paraId="2052FE77" w14:textId="77777777" w:rsidR="00BC2910" w:rsidRDefault="00BC2910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  <w:p w14:paraId="2CC2AD3E" w14:textId="6CFF7C5D" w:rsidR="00BC2910" w:rsidRPr="00D75D84" w:rsidRDefault="00BC2910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</w:tc>
      </w:tr>
      <w:tr w:rsidR="008B578A" w:rsidRPr="00D75D84" w14:paraId="4E04758C" w14:textId="77777777" w:rsidTr="008B1217">
        <w:tc>
          <w:tcPr>
            <w:tcW w:w="3402" w:type="dxa"/>
            <w:shd w:val="clear" w:color="auto" w:fill="E7E6E6" w:themeFill="accent1"/>
          </w:tcPr>
          <w:p w14:paraId="162B9CE3" w14:textId="71459908" w:rsidR="008B578A" w:rsidRPr="00D75D84" w:rsidRDefault="006F6E62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Candidate’s</w:t>
            </w:r>
            <w:r w:rsidR="008B578A" w:rsidRPr="00D75D84">
              <w:rPr>
                <w:rFonts w:asciiTheme="minorHAnsi" w:hAnsiTheme="minorHAnsi"/>
                <w:sz w:val="18"/>
                <w:szCs w:val="18"/>
              </w:rPr>
              <w:t xml:space="preserve"> signature</w:t>
            </w:r>
          </w:p>
          <w:p w14:paraId="222E76E6" w14:textId="58C12A96" w:rsidR="008B578A" w:rsidRPr="00D75D84" w:rsidRDefault="008B578A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i/>
                <w:sz w:val="18"/>
                <w:szCs w:val="18"/>
              </w:rPr>
            </w:pPr>
            <w:r w:rsidRPr="00D75D84">
              <w:rPr>
                <w:rFonts w:asciiTheme="minorHAnsi" w:hAnsiTheme="minorHAnsi"/>
                <w:i/>
                <w:sz w:val="18"/>
                <w:szCs w:val="18"/>
              </w:rPr>
              <w:t xml:space="preserve">Scanned </w:t>
            </w:r>
            <w:r w:rsidR="004B61D5">
              <w:rPr>
                <w:rFonts w:asciiTheme="minorHAnsi" w:hAnsiTheme="minorHAnsi"/>
                <w:i/>
                <w:sz w:val="18"/>
                <w:szCs w:val="18"/>
              </w:rPr>
              <w:t xml:space="preserve">and electronic </w:t>
            </w:r>
            <w:r w:rsidRPr="00D75D84">
              <w:rPr>
                <w:rFonts w:asciiTheme="minorHAnsi" w:hAnsiTheme="minorHAnsi"/>
                <w:i/>
                <w:sz w:val="18"/>
                <w:szCs w:val="18"/>
              </w:rPr>
              <w:t>signatures are acceptable</w:t>
            </w:r>
          </w:p>
        </w:tc>
        <w:tc>
          <w:tcPr>
            <w:tcW w:w="6237" w:type="dxa"/>
            <w:shd w:val="clear" w:color="auto" w:fill="auto"/>
          </w:tcPr>
          <w:p w14:paraId="2D37BAC2" w14:textId="3AA1F70B" w:rsidR="008B578A" w:rsidRPr="00D75D84" w:rsidRDefault="00F67D3B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>
              <w:rPr>
                <w:rFonts w:asciiTheme="minorHAnsi" w:hAnsiTheme="minorHAnsi"/>
                <w:sz w:val="18"/>
                <w:szCs w:val="18"/>
              </w:rPr>
              <w:pict w14:anchorId="01D90A54">
                <v:shape id="_x0000_i1026" type="#_x0000_t75" alt="Microsoft Office Signature Line..." style="width:96.75pt;height:48.75pt">
                  <v:imagedata r:id="rId21" o:title=""/>
                  <o:lock v:ext="edit" ungrouping="t" rotation="t" cropping="t" verticies="t" text="t" grouping="t"/>
                  <o:signatureline v:ext="edit" id="{2FD5CB7B-CCB2-4E24-B072-23E7831DCF5B}" provid="{00000000-0000-0000-0000-000000000000}" showsigndate="f" issignatureline="t"/>
                </v:shape>
              </w:pict>
            </w:r>
          </w:p>
        </w:tc>
      </w:tr>
      <w:tr w:rsidR="006F6E62" w:rsidRPr="00D75D84" w14:paraId="721A9DFD" w14:textId="77777777" w:rsidTr="008B1217">
        <w:tc>
          <w:tcPr>
            <w:tcW w:w="3402" w:type="dxa"/>
            <w:shd w:val="clear" w:color="auto" w:fill="E7E6E6" w:themeFill="accent1"/>
          </w:tcPr>
          <w:p w14:paraId="5E477D71" w14:textId="467F7471" w:rsidR="006F6E62" w:rsidRPr="00D75D84" w:rsidRDefault="006F6E62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Full name</w:t>
            </w:r>
          </w:p>
        </w:tc>
        <w:tc>
          <w:tcPr>
            <w:tcW w:w="6237" w:type="dxa"/>
            <w:shd w:val="clear" w:color="auto" w:fill="auto"/>
          </w:tcPr>
          <w:p w14:paraId="77A4388E" w14:textId="77777777" w:rsidR="006F6E62" w:rsidRPr="00D75D84" w:rsidRDefault="006F6E62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</w:tc>
      </w:tr>
      <w:tr w:rsidR="008B578A" w:rsidRPr="00D75D84" w14:paraId="45D55375" w14:textId="77777777" w:rsidTr="008B1217">
        <w:tc>
          <w:tcPr>
            <w:tcW w:w="3402" w:type="dxa"/>
            <w:shd w:val="clear" w:color="auto" w:fill="E7E6E6" w:themeFill="accent1"/>
          </w:tcPr>
          <w:p w14:paraId="1C1E6A3B" w14:textId="77777777" w:rsidR="008B578A" w:rsidRPr="00D75D84" w:rsidRDefault="008B578A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Date</w:t>
            </w:r>
          </w:p>
        </w:tc>
        <w:tc>
          <w:tcPr>
            <w:tcW w:w="6237" w:type="dxa"/>
            <w:shd w:val="clear" w:color="auto" w:fill="auto"/>
          </w:tcPr>
          <w:p w14:paraId="55DE2243" w14:textId="77777777" w:rsidR="008B578A" w:rsidRPr="00D75D84" w:rsidRDefault="008B578A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</w:tc>
      </w:tr>
    </w:tbl>
    <w:p w14:paraId="7E3FA3F4" w14:textId="7714975C" w:rsidR="00BA6F1D" w:rsidRPr="00D75D84" w:rsidRDefault="001D43E4" w:rsidP="005E0F64">
      <w:pPr>
        <w:pStyle w:val="Headings"/>
        <w:spacing w:after="0"/>
      </w:pPr>
      <w:r w:rsidRPr="00D75D84">
        <w:t>Man</w:t>
      </w:r>
      <w:r w:rsidR="005E0F64">
        <w:t>a</w:t>
      </w:r>
      <w:r w:rsidRPr="00D75D84">
        <w:t xml:space="preserve">ger </w:t>
      </w:r>
      <w:r w:rsidR="00D75D84">
        <w:t>declaration</w:t>
      </w:r>
    </w:p>
    <w:p w14:paraId="0348D82A" w14:textId="09782810" w:rsidR="008B578A" w:rsidRPr="00D75D84" w:rsidRDefault="00A32BCF" w:rsidP="00A32BCF">
      <w:pPr>
        <w:pStyle w:val="PlainText"/>
        <w:spacing w:before="120" w:after="240"/>
        <w:rPr>
          <w:rFonts w:asciiTheme="minorHAnsi" w:hAnsiTheme="minorHAnsi" w:cs="Calibri Light"/>
          <w:i/>
          <w:iCs/>
          <w:sz w:val="20"/>
          <w:szCs w:val="20"/>
        </w:rPr>
      </w:pPr>
      <w:r w:rsidRPr="00D75D84">
        <w:rPr>
          <w:rFonts w:asciiTheme="minorHAnsi" w:hAnsiTheme="minorHAnsi" w:cs="Calibri Light"/>
          <w:i/>
          <w:iCs/>
          <w:sz w:val="20"/>
          <w:szCs w:val="20"/>
        </w:rPr>
        <w:t xml:space="preserve">Your manager must confirm their support for your Leadership Academy participation for your application to be considered. Please include your current line manager’s details and signature below. </w:t>
      </w:r>
      <w:r w:rsidR="00C11CA3" w:rsidRPr="00D75D84">
        <w:rPr>
          <w:rFonts w:asciiTheme="minorHAnsi" w:hAnsiTheme="minorHAnsi" w:cs="Calibri Light"/>
          <w:i/>
          <w:iCs/>
          <w:sz w:val="20"/>
          <w:szCs w:val="20"/>
        </w:rPr>
        <w:t xml:space="preserve">Note, </w:t>
      </w:r>
      <w:r w:rsidR="00C66020" w:rsidRPr="00D75D84">
        <w:rPr>
          <w:rFonts w:asciiTheme="minorHAnsi" w:hAnsiTheme="minorHAnsi" w:cs="Calibri Light"/>
          <w:i/>
          <w:iCs/>
          <w:sz w:val="20"/>
          <w:szCs w:val="20"/>
        </w:rPr>
        <w:t xml:space="preserve">your </w:t>
      </w:r>
      <w:r w:rsidR="008B578A" w:rsidRPr="00D75D84">
        <w:rPr>
          <w:rFonts w:asciiTheme="minorHAnsi" w:hAnsiTheme="minorHAnsi" w:cs="Calibri Light"/>
          <w:i/>
          <w:iCs/>
          <w:sz w:val="20"/>
          <w:szCs w:val="20"/>
        </w:rPr>
        <w:t>manager</w:t>
      </w:r>
      <w:r w:rsidR="00C66020" w:rsidRPr="00D75D84">
        <w:rPr>
          <w:rFonts w:asciiTheme="minorHAnsi" w:hAnsiTheme="minorHAnsi" w:cs="Calibri Light"/>
          <w:i/>
          <w:iCs/>
          <w:sz w:val="20"/>
          <w:szCs w:val="20"/>
        </w:rPr>
        <w:t xml:space="preserve"> </w:t>
      </w:r>
      <w:r w:rsidR="0098382F" w:rsidRPr="00D75D84">
        <w:rPr>
          <w:rFonts w:asciiTheme="minorHAnsi" w:hAnsiTheme="minorHAnsi" w:cs="Calibri Light"/>
          <w:i/>
          <w:iCs/>
          <w:sz w:val="20"/>
          <w:szCs w:val="20"/>
        </w:rPr>
        <w:t xml:space="preserve">may be contacted </w:t>
      </w:r>
      <w:r w:rsidR="00C66020" w:rsidRPr="00D75D84">
        <w:rPr>
          <w:rFonts w:asciiTheme="minorHAnsi" w:hAnsiTheme="minorHAnsi" w:cs="Calibri Light"/>
          <w:i/>
          <w:iCs/>
          <w:sz w:val="20"/>
          <w:szCs w:val="20"/>
        </w:rPr>
        <w:t>about your application.</w:t>
      </w:r>
      <w:r w:rsidR="00C11CA3" w:rsidRPr="00D75D84">
        <w:rPr>
          <w:rFonts w:asciiTheme="minorHAnsi" w:hAnsiTheme="minorHAnsi" w:cs="Calibri Light"/>
          <w:i/>
          <w:iCs/>
          <w:sz w:val="20"/>
          <w:szCs w:val="20"/>
        </w:rPr>
        <w:t xml:space="preserve">  </w:t>
      </w:r>
    </w:p>
    <w:tbl>
      <w:tblPr>
        <w:tblW w:w="9639" w:type="dxa"/>
        <w:shd w:val="clear" w:color="auto" w:fill="5B98FF" w:themeFill="accent6" w:themeFillTint="66"/>
        <w:tblLayout w:type="fixed"/>
        <w:tblLook w:val="04A0" w:firstRow="1" w:lastRow="0" w:firstColumn="1" w:lastColumn="0" w:noHBand="0" w:noVBand="1"/>
      </w:tblPr>
      <w:tblGrid>
        <w:gridCol w:w="9072"/>
        <w:gridCol w:w="31"/>
        <w:gridCol w:w="536"/>
      </w:tblGrid>
      <w:tr w:rsidR="00235556" w:rsidRPr="00D75D84" w14:paraId="1FCEA596" w14:textId="77777777" w:rsidTr="00235556">
        <w:tc>
          <w:tcPr>
            <w:tcW w:w="9639" w:type="dxa"/>
            <w:gridSpan w:val="3"/>
            <w:tcBorders>
              <w:top w:val="single" w:sz="2" w:space="0" w:color="auto"/>
              <w:bottom w:val="single" w:sz="2" w:space="0" w:color="auto"/>
            </w:tcBorders>
            <w:shd w:val="clear" w:color="auto" w:fill="E7E6E6" w:themeFill="accent1"/>
          </w:tcPr>
          <w:tbl>
            <w:tblPr>
              <w:tblW w:w="19278" w:type="dxa"/>
              <w:shd w:val="clear" w:color="auto" w:fill="5B98FF" w:themeFill="accent6" w:themeFillTint="66"/>
              <w:tblLayout w:type="fixed"/>
              <w:tblLook w:val="04A0" w:firstRow="1" w:lastRow="0" w:firstColumn="1" w:lastColumn="0" w:noHBand="0" w:noVBand="1"/>
            </w:tblPr>
            <w:tblGrid>
              <w:gridCol w:w="9639"/>
              <w:gridCol w:w="9639"/>
            </w:tblGrid>
            <w:tr w:rsidR="00A46794" w14:paraId="4ACD4AF5" w14:textId="255513CF" w:rsidTr="00A46794">
              <w:tc>
                <w:tcPr>
                  <w:tcW w:w="9639" w:type="dxa"/>
                  <w:tcBorders>
                    <w:top w:val="single" w:sz="2" w:space="0" w:color="auto"/>
                    <w:bottom w:val="single" w:sz="2" w:space="0" w:color="auto"/>
                  </w:tcBorders>
                  <w:shd w:val="clear" w:color="auto" w:fill="auto"/>
                </w:tcPr>
                <w:p w14:paraId="21837286" w14:textId="37020A0C" w:rsidR="00A46794" w:rsidRDefault="00A46794" w:rsidP="00235556">
                  <w:pPr>
                    <w:pStyle w:val="BodyText"/>
                    <w:spacing w:after="0" w:line="240" w:lineRule="auto"/>
                    <w:rPr>
                      <w:rFonts w:asciiTheme="minorHAnsi" w:hAnsiTheme="minorHAnsi" w:cs="Calibri Light"/>
                      <w:sz w:val="18"/>
                      <w:szCs w:val="18"/>
                    </w:rPr>
                  </w:pPr>
                  <w:r w:rsidRPr="00D75D84">
                    <w:rPr>
                      <w:rFonts w:asciiTheme="minorHAnsi" w:hAnsiTheme="minorHAnsi" w:cs="Calibri"/>
                      <w:b/>
                      <w:sz w:val="20"/>
                      <w:szCs w:val="20"/>
                    </w:rPr>
                    <w:lastRenderedPageBreak/>
                    <w:t>In signing this application, I agree</w:t>
                  </w:r>
                  <w:r>
                    <w:rPr>
                      <w:rFonts w:asciiTheme="minorHAnsi" w:hAnsiTheme="minorHAnsi" w:cs="Calibri"/>
                      <w:b/>
                      <w:sz w:val="20"/>
                      <w:szCs w:val="20"/>
                    </w:rPr>
                    <w:t xml:space="preserve"> </w:t>
                  </w:r>
                  <w:r w:rsidRPr="00D75D84">
                    <w:rPr>
                      <w:rFonts w:asciiTheme="minorHAnsi" w:hAnsiTheme="minorHAnsi" w:cs="Calibri"/>
                      <w:bCs/>
                      <w:sz w:val="20"/>
                      <w:szCs w:val="20"/>
                    </w:rPr>
                    <w:t>(</w:t>
                  </w:r>
                  <w:r w:rsidRPr="00D75D84">
                    <w:rPr>
                      <w:rFonts w:asciiTheme="minorHAnsi" w:hAnsiTheme="minorHAnsi" w:cs="Calibri"/>
                      <w:bCs/>
                      <w:i/>
                      <w:iCs/>
                      <w:sz w:val="20"/>
                      <w:szCs w:val="20"/>
                    </w:rPr>
                    <w:t>please select all that apply</w:t>
                  </w:r>
                  <w:r w:rsidRPr="00D75D84">
                    <w:rPr>
                      <w:rFonts w:asciiTheme="minorHAnsi" w:hAnsiTheme="minorHAnsi" w:cs="Calibri"/>
                      <w:bCs/>
                      <w:sz w:val="20"/>
                      <w:szCs w:val="20"/>
                    </w:rPr>
                    <w:t>)</w:t>
                  </w:r>
                  <w:r w:rsidRPr="00D75D84">
                    <w:rPr>
                      <w:rFonts w:asciiTheme="minorHAnsi" w:hAnsiTheme="minorHAnsi" w:cs="Calibri"/>
                      <w:b/>
                      <w:sz w:val="20"/>
                      <w:szCs w:val="20"/>
                    </w:rPr>
                    <w:t>:</w:t>
                  </w:r>
                </w:p>
              </w:tc>
              <w:tc>
                <w:tcPr>
                  <w:tcW w:w="9639" w:type="dxa"/>
                  <w:tcBorders>
                    <w:top w:val="single" w:sz="2" w:space="0" w:color="auto"/>
                    <w:bottom w:val="single" w:sz="2" w:space="0" w:color="auto"/>
                  </w:tcBorders>
                </w:tcPr>
                <w:p w14:paraId="4BE5A66B" w14:textId="77777777" w:rsidR="00A46794" w:rsidRPr="00D75D84" w:rsidRDefault="00A46794" w:rsidP="00235556">
                  <w:pPr>
                    <w:pStyle w:val="BodyText"/>
                    <w:spacing w:after="0" w:line="240" w:lineRule="auto"/>
                    <w:rPr>
                      <w:rFonts w:asciiTheme="minorHAnsi" w:hAnsiTheme="minorHAnsi" w:cs="Calibri"/>
                      <w:b/>
                      <w:sz w:val="20"/>
                      <w:szCs w:val="20"/>
                    </w:rPr>
                  </w:pPr>
                </w:p>
              </w:tc>
            </w:tr>
          </w:tbl>
          <w:p w14:paraId="0C43CAFB" w14:textId="77777777" w:rsidR="00235556" w:rsidRPr="00D75D84" w:rsidRDefault="00235556" w:rsidP="00C53634">
            <w:pPr>
              <w:pStyle w:val="BodyText"/>
              <w:spacing w:after="0" w:line="240" w:lineRule="auto"/>
              <w:rPr>
                <w:rFonts w:asciiTheme="minorHAnsi" w:hAnsiTheme="minorHAnsi" w:cs="Calibri"/>
                <w:b/>
                <w:sz w:val="20"/>
                <w:szCs w:val="20"/>
              </w:rPr>
            </w:pPr>
          </w:p>
        </w:tc>
      </w:tr>
      <w:tr w:rsidR="00CE42AC" w:rsidRPr="00D75D84" w14:paraId="7F272668" w14:textId="77777777" w:rsidTr="00CE42AC">
        <w:tc>
          <w:tcPr>
            <w:tcW w:w="9072" w:type="dxa"/>
            <w:tcBorders>
              <w:top w:val="single" w:sz="2" w:space="0" w:color="auto"/>
              <w:bottom w:val="single" w:sz="2" w:space="0" w:color="auto"/>
            </w:tcBorders>
            <w:shd w:val="clear" w:color="auto" w:fill="FFFFFF" w:themeFill="accent2"/>
          </w:tcPr>
          <w:p w14:paraId="4710ABFC" w14:textId="2A4218C7" w:rsidR="00CE42AC" w:rsidRPr="00D75D84" w:rsidRDefault="00CE42AC" w:rsidP="00235556">
            <w:pPr>
              <w:pStyle w:val="BodyText"/>
              <w:spacing w:after="0" w:line="240" w:lineRule="auto"/>
              <w:rPr>
                <w:rFonts w:asciiTheme="minorHAnsi" w:hAnsiTheme="minorHAnsi" w:cs="Calibri"/>
                <w:b/>
                <w:sz w:val="20"/>
                <w:szCs w:val="20"/>
              </w:rPr>
            </w:pPr>
            <w:r>
              <w:rPr>
                <w:rFonts w:asciiTheme="minorHAnsi" w:hAnsiTheme="minorHAnsi"/>
                <w:sz w:val="20"/>
                <w:szCs w:val="20"/>
              </w:rPr>
              <w:t xml:space="preserve">The candidate displays high performance as per the PSC </w:t>
            </w:r>
            <w:hyperlink r:id="rId22" w:anchor="performance" w:history="1">
              <w:r w:rsidRPr="00262B39">
                <w:rPr>
                  <w:rStyle w:val="Hyperlink"/>
                  <w:rFonts w:asciiTheme="minorHAnsi" w:hAnsiTheme="minorHAnsi"/>
                  <w:sz w:val="20"/>
                  <w:szCs w:val="20"/>
                </w:rPr>
                <w:t>definition</w:t>
              </w:r>
            </w:hyperlink>
            <w:r>
              <w:rPr>
                <w:rFonts w:asciiTheme="minorHAnsi" w:hAnsiTheme="minorHAnsi"/>
                <w:sz w:val="20"/>
                <w:szCs w:val="20"/>
              </w:rPr>
              <w:t>.</w:t>
            </w:r>
          </w:p>
        </w:tc>
        <w:sdt>
          <w:sdtPr>
            <w:rPr>
              <w:rFonts w:asciiTheme="minorHAnsi" w:hAnsiTheme="minorHAnsi" w:cs="Calibri Light"/>
              <w:sz w:val="18"/>
              <w:szCs w:val="18"/>
            </w:rPr>
            <w:id w:val="-204620695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567" w:type="dxa"/>
                <w:gridSpan w:val="2"/>
                <w:tcBorders>
                  <w:top w:val="single" w:sz="2" w:space="0" w:color="auto"/>
                  <w:bottom w:val="single" w:sz="2" w:space="0" w:color="auto"/>
                </w:tcBorders>
                <w:shd w:val="clear" w:color="auto" w:fill="FFFFFF" w:themeFill="accent2"/>
              </w:tcPr>
              <w:p w14:paraId="5FCAB8FA" w14:textId="2FF98F57" w:rsidR="00CE42AC" w:rsidRPr="00D75D84" w:rsidRDefault="00CE42AC" w:rsidP="00CE42AC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"/>
                    <w:b/>
                    <w:sz w:val="20"/>
                    <w:szCs w:val="20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CE42AC" w:rsidRPr="00D75D84" w14:paraId="3FCFCA98" w14:textId="77777777" w:rsidTr="00CE42AC">
        <w:tc>
          <w:tcPr>
            <w:tcW w:w="9072" w:type="dxa"/>
            <w:tcBorders>
              <w:top w:val="single" w:sz="2" w:space="0" w:color="auto"/>
              <w:bottom w:val="single" w:sz="2" w:space="0" w:color="auto"/>
            </w:tcBorders>
            <w:shd w:val="clear" w:color="auto" w:fill="FFFFFF" w:themeFill="accent2"/>
          </w:tcPr>
          <w:p w14:paraId="2B3465D2" w14:textId="2D107C16" w:rsidR="00CE42AC" w:rsidRPr="00D75D84" w:rsidRDefault="00CE42AC" w:rsidP="00C53634">
            <w:pPr>
              <w:pStyle w:val="BodyText"/>
              <w:spacing w:after="0" w:line="240" w:lineRule="auto"/>
              <w:rPr>
                <w:rFonts w:asciiTheme="minorHAnsi" w:hAnsiTheme="minorHAnsi" w:cs="Calibri"/>
                <w:b/>
                <w:sz w:val="20"/>
                <w:szCs w:val="20"/>
              </w:rPr>
            </w:pPr>
            <w:r>
              <w:rPr>
                <w:rFonts w:asciiTheme="minorHAnsi" w:hAnsiTheme="minorHAnsi"/>
                <w:sz w:val="20"/>
                <w:szCs w:val="20"/>
              </w:rPr>
              <w:t xml:space="preserve">The candidate displays high potential as per the PSC </w:t>
            </w:r>
            <w:hyperlink r:id="rId23" w:anchor="potential" w:history="1">
              <w:r w:rsidRPr="00756DB6">
                <w:rPr>
                  <w:rStyle w:val="Hyperlink"/>
                  <w:rFonts w:asciiTheme="minorHAnsi" w:hAnsiTheme="minorHAnsi"/>
                  <w:sz w:val="20"/>
                  <w:szCs w:val="20"/>
                </w:rPr>
                <w:t>definition</w:t>
              </w:r>
            </w:hyperlink>
            <w:r>
              <w:rPr>
                <w:rFonts w:asciiTheme="minorHAnsi" w:hAnsiTheme="minorHAnsi"/>
                <w:sz w:val="20"/>
                <w:szCs w:val="20"/>
              </w:rPr>
              <w:t>.</w:t>
            </w:r>
          </w:p>
        </w:tc>
        <w:sdt>
          <w:sdtPr>
            <w:rPr>
              <w:rFonts w:asciiTheme="minorHAnsi" w:hAnsiTheme="minorHAnsi" w:cs="Calibri Light"/>
              <w:sz w:val="18"/>
              <w:szCs w:val="18"/>
            </w:rPr>
            <w:id w:val="-27540565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567" w:type="dxa"/>
                <w:gridSpan w:val="2"/>
                <w:tcBorders>
                  <w:top w:val="single" w:sz="2" w:space="0" w:color="auto"/>
                  <w:bottom w:val="single" w:sz="2" w:space="0" w:color="auto"/>
                </w:tcBorders>
                <w:shd w:val="clear" w:color="auto" w:fill="FFFFFF" w:themeFill="accent2"/>
              </w:tcPr>
              <w:p w14:paraId="7D584EB1" w14:textId="7CCB8320" w:rsidR="00CE42AC" w:rsidRPr="00D75D84" w:rsidRDefault="00CE42AC" w:rsidP="00CE42AC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"/>
                    <w:b/>
                    <w:sz w:val="20"/>
                    <w:szCs w:val="20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9466C2" w:rsidRPr="00D75D84" w14:paraId="199219FE" w14:textId="77777777" w:rsidTr="00235556">
        <w:tc>
          <w:tcPr>
            <w:tcW w:w="9639" w:type="dxa"/>
            <w:gridSpan w:val="3"/>
            <w:tcBorders>
              <w:top w:val="single" w:sz="2" w:space="0" w:color="auto"/>
              <w:bottom w:val="single" w:sz="2" w:space="0" w:color="auto"/>
            </w:tcBorders>
            <w:shd w:val="clear" w:color="auto" w:fill="E7E6E6" w:themeFill="accent1"/>
          </w:tcPr>
          <w:p w14:paraId="5D9789E6" w14:textId="65CE984A" w:rsidR="009466C2" w:rsidRPr="00D75D84" w:rsidRDefault="009466C2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b/>
                <w:sz w:val="18"/>
                <w:szCs w:val="18"/>
              </w:rPr>
            </w:pPr>
            <w:r w:rsidRPr="00D75D84">
              <w:rPr>
                <w:rFonts w:asciiTheme="minorHAnsi" w:hAnsiTheme="minorHAnsi" w:cs="Calibri"/>
                <w:b/>
                <w:sz w:val="20"/>
                <w:szCs w:val="20"/>
              </w:rPr>
              <w:t xml:space="preserve">In signing this application, I agree to support the candidate throughout their Leadership Academy participation in the following ways </w:t>
            </w:r>
            <w:r w:rsidRPr="00D75D84">
              <w:rPr>
                <w:rFonts w:asciiTheme="minorHAnsi" w:hAnsiTheme="minorHAnsi" w:cs="Calibri"/>
                <w:bCs/>
                <w:sz w:val="20"/>
                <w:szCs w:val="20"/>
              </w:rPr>
              <w:t>(</w:t>
            </w:r>
            <w:r w:rsidRPr="00D75D84">
              <w:rPr>
                <w:rFonts w:asciiTheme="minorHAnsi" w:hAnsiTheme="minorHAnsi" w:cs="Calibri"/>
                <w:bCs/>
                <w:i/>
                <w:iCs/>
                <w:sz w:val="20"/>
                <w:szCs w:val="20"/>
              </w:rPr>
              <w:t>please select all that apply</w:t>
            </w:r>
            <w:r w:rsidRPr="00D75D84">
              <w:rPr>
                <w:rFonts w:asciiTheme="minorHAnsi" w:hAnsiTheme="minorHAnsi" w:cs="Calibri"/>
                <w:bCs/>
                <w:sz w:val="20"/>
                <w:szCs w:val="20"/>
              </w:rPr>
              <w:t>)</w:t>
            </w:r>
            <w:r w:rsidRPr="00D75D84">
              <w:rPr>
                <w:rFonts w:asciiTheme="minorHAnsi" w:hAnsiTheme="minorHAnsi" w:cs="Calibri"/>
                <w:b/>
                <w:sz w:val="20"/>
                <w:szCs w:val="20"/>
              </w:rPr>
              <w:t>:</w:t>
            </w:r>
          </w:p>
        </w:tc>
      </w:tr>
      <w:tr w:rsidR="009466C2" w:rsidRPr="00D75D84" w14:paraId="4B784850" w14:textId="77777777" w:rsidTr="00235556">
        <w:tc>
          <w:tcPr>
            <w:tcW w:w="9103" w:type="dxa"/>
            <w:gridSpan w:val="2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auto"/>
          </w:tcPr>
          <w:p w14:paraId="6AD5FF3B" w14:textId="6491410B" w:rsidR="009466C2" w:rsidRPr="00D75D84" w:rsidRDefault="009466C2" w:rsidP="00C53634">
            <w:pPr>
              <w:pStyle w:val="BodyText"/>
              <w:spacing w:after="0" w:line="240" w:lineRule="auto"/>
              <w:rPr>
                <w:rFonts w:asciiTheme="minorHAnsi" w:hAnsiTheme="minorHAnsi"/>
                <w:sz w:val="20"/>
                <w:szCs w:val="20"/>
              </w:rPr>
            </w:pPr>
            <w:r w:rsidRPr="00D75D84">
              <w:rPr>
                <w:rFonts w:asciiTheme="minorHAnsi" w:hAnsiTheme="minorHAnsi"/>
                <w:sz w:val="20"/>
                <w:szCs w:val="20"/>
              </w:rPr>
              <w:t>Assign responsibilities for days participant is absent due to training commitments, which in turn, provides a development opportunity for someone else.</w:t>
            </w:r>
          </w:p>
        </w:tc>
        <w:sdt>
          <w:sdtPr>
            <w:rPr>
              <w:rFonts w:asciiTheme="minorHAnsi" w:hAnsiTheme="minorHAnsi" w:cs="Calibri Light"/>
              <w:sz w:val="18"/>
              <w:szCs w:val="18"/>
            </w:rPr>
            <w:id w:val="124968845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536" w:type="dxa"/>
                <w:tcBorders>
                  <w:top w:val="single" w:sz="2" w:space="0" w:color="auto"/>
                  <w:left w:val="single" w:sz="4" w:space="0" w:color="auto"/>
                  <w:bottom w:val="single" w:sz="2" w:space="0" w:color="auto"/>
                </w:tcBorders>
                <w:shd w:val="clear" w:color="auto" w:fill="auto"/>
                <w:vAlign w:val="center"/>
              </w:tcPr>
              <w:p w14:paraId="2EAD5A91" w14:textId="2D777D90" w:rsidR="009466C2" w:rsidRPr="00D75D84" w:rsidRDefault="009466C2" w:rsidP="00D75D84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044980" w:rsidRPr="00D75D84" w14:paraId="47149D4E" w14:textId="77777777" w:rsidTr="00235556">
        <w:tc>
          <w:tcPr>
            <w:tcW w:w="9103" w:type="dxa"/>
            <w:gridSpan w:val="2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auto"/>
          </w:tcPr>
          <w:p w14:paraId="14FBEC29" w14:textId="388AC785" w:rsidR="00044980" w:rsidRPr="00D75D84" w:rsidRDefault="00044980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20"/>
                <w:szCs w:val="20"/>
              </w:rPr>
            </w:pPr>
            <w:r w:rsidRPr="00D75D84">
              <w:rPr>
                <w:rFonts w:asciiTheme="minorHAnsi" w:hAnsiTheme="minorHAnsi"/>
                <w:sz w:val="20"/>
                <w:szCs w:val="20"/>
              </w:rPr>
              <w:t>Maximise the impact from participant’s learning experience (</w:t>
            </w:r>
            <w:proofErr w:type="gramStart"/>
            <w:r w:rsidRPr="00D75D84">
              <w:rPr>
                <w:rFonts w:asciiTheme="minorHAnsi" w:hAnsiTheme="minorHAnsi"/>
                <w:sz w:val="20"/>
                <w:szCs w:val="20"/>
              </w:rPr>
              <w:t>e.g.</w:t>
            </w:r>
            <w:proofErr w:type="gramEnd"/>
            <w:r w:rsidRPr="00D75D84">
              <w:rPr>
                <w:rFonts w:asciiTheme="minorHAnsi" w:hAnsiTheme="minorHAnsi"/>
                <w:sz w:val="20"/>
                <w:szCs w:val="20"/>
              </w:rPr>
              <w:t xml:space="preserve"> provide opportunities for candidate to practice in a safe environment and share learning with teams and peers).</w:t>
            </w:r>
          </w:p>
        </w:tc>
        <w:sdt>
          <w:sdtPr>
            <w:rPr>
              <w:rFonts w:asciiTheme="minorHAnsi" w:hAnsiTheme="minorHAnsi" w:cs="Calibri Light"/>
              <w:sz w:val="18"/>
              <w:szCs w:val="18"/>
            </w:rPr>
            <w:id w:val="160977621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536" w:type="dxa"/>
                <w:tcBorders>
                  <w:top w:val="single" w:sz="2" w:space="0" w:color="auto"/>
                  <w:left w:val="single" w:sz="4" w:space="0" w:color="auto"/>
                  <w:bottom w:val="single" w:sz="2" w:space="0" w:color="auto"/>
                </w:tcBorders>
                <w:shd w:val="clear" w:color="auto" w:fill="auto"/>
                <w:vAlign w:val="center"/>
              </w:tcPr>
              <w:p w14:paraId="1F9F8DEE" w14:textId="5CAAC6ED" w:rsidR="00044980" w:rsidRPr="00D75D84" w:rsidRDefault="009466C2" w:rsidP="00D75D84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044980" w:rsidRPr="00D75D84" w14:paraId="0FA64FAD" w14:textId="77777777" w:rsidTr="00235556">
        <w:tc>
          <w:tcPr>
            <w:tcW w:w="9103" w:type="dxa"/>
            <w:gridSpan w:val="2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auto"/>
          </w:tcPr>
          <w:p w14:paraId="7CE39BDD" w14:textId="0A80AB02" w:rsidR="00044980" w:rsidRPr="00D75D84" w:rsidRDefault="00044980" w:rsidP="00C53634">
            <w:pPr>
              <w:pStyle w:val="BodyText"/>
              <w:spacing w:after="0" w:line="240" w:lineRule="auto"/>
              <w:rPr>
                <w:rFonts w:asciiTheme="minorHAnsi" w:hAnsiTheme="minorHAnsi" w:cs="Calibri Light"/>
                <w:sz w:val="20"/>
                <w:szCs w:val="20"/>
              </w:rPr>
            </w:pPr>
            <w:r w:rsidRPr="00D75D84">
              <w:rPr>
                <w:rFonts w:asciiTheme="minorHAnsi" w:hAnsiTheme="minorHAnsi"/>
                <w:sz w:val="20"/>
                <w:szCs w:val="20"/>
              </w:rPr>
              <w:t xml:space="preserve">Provide candidate with opportunities for stretch assignments within or above level, </w:t>
            </w:r>
            <w:r w:rsidR="009466C2" w:rsidRPr="00D75D84">
              <w:rPr>
                <w:rFonts w:asciiTheme="minorHAnsi" w:hAnsiTheme="minorHAnsi"/>
                <w:sz w:val="20"/>
                <w:szCs w:val="20"/>
              </w:rPr>
              <w:t>within or across agencies.</w:t>
            </w:r>
          </w:p>
        </w:tc>
        <w:sdt>
          <w:sdtPr>
            <w:rPr>
              <w:rFonts w:asciiTheme="minorHAnsi" w:hAnsiTheme="minorHAnsi" w:cs="Calibri Light"/>
              <w:sz w:val="18"/>
              <w:szCs w:val="18"/>
            </w:rPr>
            <w:id w:val="-39158483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536" w:type="dxa"/>
                <w:tcBorders>
                  <w:top w:val="single" w:sz="2" w:space="0" w:color="auto"/>
                  <w:left w:val="single" w:sz="4" w:space="0" w:color="auto"/>
                  <w:bottom w:val="single" w:sz="2" w:space="0" w:color="auto"/>
                </w:tcBorders>
                <w:shd w:val="clear" w:color="auto" w:fill="auto"/>
                <w:vAlign w:val="center"/>
              </w:tcPr>
              <w:p w14:paraId="42DF6805" w14:textId="4E81E2B0" w:rsidR="00044980" w:rsidRPr="00D75D84" w:rsidRDefault="009466C2" w:rsidP="00D75D84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9466C2" w:rsidRPr="00D75D84" w14:paraId="747C01AB" w14:textId="77777777" w:rsidTr="00235556">
        <w:tc>
          <w:tcPr>
            <w:tcW w:w="9103" w:type="dxa"/>
            <w:gridSpan w:val="2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auto"/>
          </w:tcPr>
          <w:p w14:paraId="781887F4" w14:textId="62EC8256" w:rsidR="009466C2" w:rsidRPr="00D75D84" w:rsidRDefault="009466C2" w:rsidP="00C53634">
            <w:pPr>
              <w:pStyle w:val="BodyText"/>
              <w:spacing w:after="0" w:line="240" w:lineRule="auto"/>
              <w:rPr>
                <w:rFonts w:asciiTheme="minorHAnsi" w:hAnsiTheme="minorHAnsi"/>
                <w:sz w:val="20"/>
                <w:szCs w:val="20"/>
              </w:rPr>
            </w:pPr>
            <w:r w:rsidRPr="00D75D84">
              <w:rPr>
                <w:rFonts w:asciiTheme="minorHAnsi" w:hAnsiTheme="minorHAnsi"/>
                <w:sz w:val="20"/>
                <w:szCs w:val="20"/>
              </w:rPr>
              <w:t>Provide constructive feedback and coaching throughout the time the candidate is participating in the Leadership Academy.</w:t>
            </w:r>
          </w:p>
        </w:tc>
        <w:sdt>
          <w:sdtPr>
            <w:rPr>
              <w:rFonts w:asciiTheme="minorHAnsi" w:hAnsiTheme="minorHAnsi" w:cs="Calibri Light"/>
              <w:sz w:val="18"/>
              <w:szCs w:val="18"/>
            </w:rPr>
            <w:id w:val="-1033578199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536" w:type="dxa"/>
                <w:tcBorders>
                  <w:top w:val="single" w:sz="2" w:space="0" w:color="auto"/>
                  <w:left w:val="single" w:sz="4" w:space="0" w:color="auto"/>
                  <w:bottom w:val="single" w:sz="2" w:space="0" w:color="auto"/>
                </w:tcBorders>
                <w:shd w:val="clear" w:color="auto" w:fill="auto"/>
                <w:vAlign w:val="center"/>
              </w:tcPr>
              <w:p w14:paraId="602487D6" w14:textId="37E6FDC8" w:rsidR="009466C2" w:rsidRPr="00D75D84" w:rsidRDefault="009466C2" w:rsidP="00D75D84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</w:tr>
      <w:tr w:rsidR="009466C2" w:rsidRPr="00D75D84" w14:paraId="712AC35F" w14:textId="77777777" w:rsidTr="00235556">
        <w:tc>
          <w:tcPr>
            <w:tcW w:w="9103" w:type="dxa"/>
            <w:gridSpan w:val="2"/>
            <w:tcBorders>
              <w:top w:val="single" w:sz="2" w:space="0" w:color="auto"/>
              <w:bottom w:val="single" w:sz="2" w:space="0" w:color="auto"/>
              <w:right w:val="single" w:sz="4" w:space="0" w:color="auto"/>
            </w:tcBorders>
            <w:shd w:val="clear" w:color="auto" w:fill="auto"/>
          </w:tcPr>
          <w:p w14:paraId="4C79A48D" w14:textId="77777777" w:rsidR="009466C2" w:rsidRPr="00D75D84" w:rsidRDefault="009466C2" w:rsidP="00C53634">
            <w:pPr>
              <w:pStyle w:val="BodyText"/>
              <w:spacing w:after="0" w:line="240" w:lineRule="auto"/>
              <w:rPr>
                <w:rFonts w:asciiTheme="minorHAnsi" w:hAnsiTheme="minorHAnsi"/>
                <w:sz w:val="20"/>
                <w:szCs w:val="20"/>
              </w:rPr>
            </w:pPr>
            <w:r w:rsidRPr="00D75D84">
              <w:rPr>
                <w:rFonts w:asciiTheme="minorHAnsi" w:hAnsiTheme="minorHAnsi"/>
                <w:sz w:val="20"/>
                <w:szCs w:val="20"/>
              </w:rPr>
              <w:t>Participate in the NSW Government Hogan 360 assessment by:</w:t>
            </w:r>
          </w:p>
          <w:p w14:paraId="4E486229" w14:textId="4A2FA1BA" w:rsidR="009466C2" w:rsidRPr="00D75D84" w:rsidRDefault="009466C2" w:rsidP="009466C2">
            <w:pPr>
              <w:pStyle w:val="BodyText"/>
              <w:numPr>
                <w:ilvl w:val="0"/>
                <w:numId w:val="27"/>
              </w:numPr>
              <w:spacing w:after="0" w:line="240" w:lineRule="auto"/>
              <w:rPr>
                <w:rFonts w:asciiTheme="minorHAnsi" w:hAnsiTheme="minorHAnsi"/>
                <w:sz w:val="20"/>
                <w:szCs w:val="20"/>
              </w:rPr>
            </w:pPr>
            <w:r w:rsidRPr="00D75D84">
              <w:rPr>
                <w:rFonts w:asciiTheme="minorHAnsi" w:hAnsiTheme="minorHAnsi"/>
                <w:sz w:val="20"/>
                <w:szCs w:val="20"/>
              </w:rPr>
              <w:t>Rating the participant as part of the assessment process and,</w:t>
            </w:r>
          </w:p>
          <w:p w14:paraId="18B7008A" w14:textId="205C44F3" w:rsidR="009466C2" w:rsidRPr="00D75D84" w:rsidRDefault="009466C2" w:rsidP="009466C2">
            <w:pPr>
              <w:pStyle w:val="BodyText"/>
              <w:numPr>
                <w:ilvl w:val="0"/>
                <w:numId w:val="27"/>
              </w:numPr>
              <w:spacing w:after="0" w:line="240" w:lineRule="auto"/>
              <w:rPr>
                <w:rFonts w:asciiTheme="minorHAnsi" w:hAnsiTheme="minorHAnsi"/>
                <w:sz w:val="20"/>
                <w:szCs w:val="20"/>
              </w:rPr>
            </w:pPr>
            <w:r w:rsidRPr="00D75D84">
              <w:rPr>
                <w:rFonts w:asciiTheme="minorHAnsi" w:hAnsiTheme="minorHAnsi"/>
                <w:sz w:val="20"/>
                <w:szCs w:val="20"/>
              </w:rPr>
              <w:t>Attending the three-way debrief with the participant and their coach to create a development plan that responds to the participant’s 360 assessment.</w:t>
            </w:r>
          </w:p>
        </w:tc>
        <w:sdt>
          <w:sdtPr>
            <w:rPr>
              <w:rFonts w:asciiTheme="minorHAnsi" w:hAnsiTheme="minorHAnsi" w:cs="Calibri Light"/>
              <w:sz w:val="18"/>
              <w:szCs w:val="18"/>
            </w:rPr>
            <w:id w:val="1639836675"/>
            <w14:checkbox>
              <w14:checked w14:val="0"/>
              <w14:checkedState w14:val="2612" w14:font="MS Gothic"/>
              <w14:uncheckedState w14:val="2610" w14:font="MS Gothic"/>
            </w14:checkbox>
          </w:sdtPr>
          <w:sdtContent>
            <w:tc>
              <w:tcPr>
                <w:tcW w:w="536" w:type="dxa"/>
                <w:tcBorders>
                  <w:top w:val="single" w:sz="2" w:space="0" w:color="auto"/>
                  <w:left w:val="single" w:sz="4" w:space="0" w:color="auto"/>
                  <w:bottom w:val="single" w:sz="2" w:space="0" w:color="auto"/>
                </w:tcBorders>
                <w:shd w:val="clear" w:color="auto" w:fill="auto"/>
                <w:vAlign w:val="center"/>
              </w:tcPr>
              <w:p w14:paraId="3F9C7B16" w14:textId="4EFC53D2" w:rsidR="009466C2" w:rsidRPr="00D75D84" w:rsidRDefault="009466C2" w:rsidP="00D75D84">
                <w:pPr>
                  <w:pStyle w:val="BodyText"/>
                  <w:spacing w:after="0" w:line="240" w:lineRule="auto"/>
                  <w:jc w:val="center"/>
                  <w:rPr>
                    <w:rFonts w:asciiTheme="minorHAnsi" w:hAnsiTheme="minorHAnsi" w:cs="Calibri Light"/>
                    <w:sz w:val="18"/>
                    <w:szCs w:val="18"/>
                  </w:rPr>
                </w:pPr>
                <w:r w:rsidRPr="00D75D84">
                  <w:rPr>
                    <w:rFonts w:ascii="Segoe UI Symbol" w:eastAsia="MS Gothic" w:hAnsi="Segoe UI Symbol" w:cs="Segoe UI Symbol"/>
                    <w:sz w:val="18"/>
                    <w:szCs w:val="18"/>
                  </w:rPr>
                  <w:t>☐</w:t>
                </w:r>
              </w:p>
            </w:tc>
          </w:sdtContent>
        </w:sdt>
      </w:tr>
    </w:tbl>
    <w:p w14:paraId="44F08878" w14:textId="77777777" w:rsidR="00044980" w:rsidRPr="005E0F64" w:rsidRDefault="00044980" w:rsidP="00F040CE">
      <w:pPr>
        <w:pStyle w:val="PlainText"/>
        <w:spacing w:after="240"/>
        <w:rPr>
          <w:rFonts w:asciiTheme="minorHAnsi" w:hAnsiTheme="minorHAnsi"/>
          <w:iCs/>
          <w:sz w:val="4"/>
          <w:szCs w:val="4"/>
        </w:rPr>
      </w:pPr>
    </w:p>
    <w:tbl>
      <w:tblPr>
        <w:tblW w:w="9639" w:type="dxa"/>
        <w:tblBorders>
          <w:top w:val="single" w:sz="2" w:space="0" w:color="auto"/>
          <w:bottom w:val="single" w:sz="2" w:space="0" w:color="auto"/>
          <w:insideH w:val="single" w:sz="2" w:space="0" w:color="auto"/>
          <w:insideV w:val="single" w:sz="2" w:space="0" w:color="auto"/>
        </w:tblBorders>
        <w:shd w:val="clear" w:color="auto" w:fill="C5E0B3"/>
        <w:tblLook w:val="04A0" w:firstRow="1" w:lastRow="0" w:firstColumn="1" w:lastColumn="0" w:noHBand="0" w:noVBand="1"/>
      </w:tblPr>
      <w:tblGrid>
        <w:gridCol w:w="3157"/>
        <w:gridCol w:w="6482"/>
      </w:tblGrid>
      <w:tr w:rsidR="008B578A" w:rsidRPr="00D75D84" w14:paraId="089EA05A" w14:textId="77777777" w:rsidTr="00D75D84">
        <w:tc>
          <w:tcPr>
            <w:tcW w:w="3227" w:type="dxa"/>
            <w:shd w:val="clear" w:color="auto" w:fill="E7E6E6" w:themeFill="accent1"/>
          </w:tcPr>
          <w:p w14:paraId="4DBEA85F" w14:textId="77777777" w:rsidR="008B578A" w:rsidRPr="00D75D84" w:rsidRDefault="008B578A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Manager’s signature:</w:t>
            </w:r>
          </w:p>
          <w:p w14:paraId="264E1B0E" w14:textId="04387CA1" w:rsidR="008B578A" w:rsidRPr="00D75D84" w:rsidRDefault="004B61D5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i/>
                <w:sz w:val="18"/>
                <w:szCs w:val="18"/>
              </w:rPr>
            </w:pPr>
            <w:r w:rsidRPr="00D75D84">
              <w:rPr>
                <w:rFonts w:asciiTheme="minorHAnsi" w:hAnsiTheme="minorHAnsi"/>
                <w:i/>
                <w:sz w:val="18"/>
                <w:szCs w:val="18"/>
              </w:rPr>
              <w:t xml:space="preserve">Scanned </w:t>
            </w:r>
            <w:r>
              <w:rPr>
                <w:rFonts w:asciiTheme="minorHAnsi" w:hAnsiTheme="minorHAnsi"/>
                <w:i/>
                <w:sz w:val="18"/>
                <w:szCs w:val="18"/>
              </w:rPr>
              <w:t xml:space="preserve">and electronic </w:t>
            </w:r>
            <w:r w:rsidRPr="00D75D84">
              <w:rPr>
                <w:rFonts w:asciiTheme="minorHAnsi" w:hAnsiTheme="minorHAnsi"/>
                <w:i/>
                <w:sz w:val="18"/>
                <w:szCs w:val="18"/>
              </w:rPr>
              <w:t>signatures are acceptable</w:t>
            </w:r>
          </w:p>
        </w:tc>
        <w:tc>
          <w:tcPr>
            <w:tcW w:w="6627" w:type="dxa"/>
            <w:shd w:val="clear" w:color="auto" w:fill="auto"/>
          </w:tcPr>
          <w:p w14:paraId="1D70BA0F" w14:textId="61FF3D96" w:rsidR="008B578A" w:rsidRPr="00D75D84" w:rsidRDefault="00F67D3B" w:rsidP="00CF0A2E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>
              <w:rPr>
                <w:rFonts w:asciiTheme="minorHAnsi" w:hAnsiTheme="minorHAnsi"/>
                <w:sz w:val="18"/>
                <w:szCs w:val="18"/>
              </w:rPr>
              <w:pict w14:anchorId="196A8467">
                <v:shape id="_x0000_i1027" type="#_x0000_t75" alt="Microsoft Office Signature Line..." style="width:96.75pt;height:48.75pt">
                  <v:imagedata r:id="rId24" o:title=""/>
                  <o:lock v:ext="edit" ungrouping="t" rotation="t" cropping="t" verticies="t" text="t" grouping="t"/>
                  <o:signatureline v:ext="edit" id="{AFF05EED-68EB-4E17-B231-396ED4AF9931}" provid="{00000000-0000-0000-0000-000000000000}" showsigndate="f" issignatureline="t"/>
                </v:shape>
              </w:pict>
            </w:r>
          </w:p>
        </w:tc>
      </w:tr>
      <w:tr w:rsidR="00D75D84" w:rsidRPr="00D75D84" w14:paraId="525382A7" w14:textId="77777777" w:rsidTr="00D75D84">
        <w:tc>
          <w:tcPr>
            <w:tcW w:w="3227" w:type="dxa"/>
            <w:shd w:val="clear" w:color="auto" w:fill="E7E6E6" w:themeFill="accent1"/>
          </w:tcPr>
          <w:p w14:paraId="1966C91F" w14:textId="6946E647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>
              <w:rPr>
                <w:rFonts w:asciiTheme="minorHAnsi" w:hAnsiTheme="minorHAnsi"/>
                <w:sz w:val="18"/>
                <w:szCs w:val="18"/>
              </w:rPr>
              <w:t>Full name</w:t>
            </w:r>
          </w:p>
        </w:tc>
        <w:tc>
          <w:tcPr>
            <w:tcW w:w="6627" w:type="dxa"/>
            <w:shd w:val="clear" w:color="auto" w:fill="auto"/>
          </w:tcPr>
          <w:p w14:paraId="173E7677" w14:textId="77777777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</w:tc>
      </w:tr>
      <w:tr w:rsidR="00D75D84" w:rsidRPr="00D75D84" w14:paraId="13C9ECD0" w14:textId="77777777" w:rsidTr="00D75D84">
        <w:tc>
          <w:tcPr>
            <w:tcW w:w="3227" w:type="dxa"/>
            <w:shd w:val="clear" w:color="auto" w:fill="E7E6E6" w:themeFill="accent1"/>
          </w:tcPr>
          <w:p w14:paraId="06AFEC5B" w14:textId="0F7F54CB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 xml:space="preserve">Job </w:t>
            </w:r>
            <w:r>
              <w:rPr>
                <w:rFonts w:asciiTheme="minorHAnsi" w:hAnsiTheme="minorHAnsi"/>
                <w:sz w:val="18"/>
                <w:szCs w:val="18"/>
              </w:rPr>
              <w:t>t</w:t>
            </w:r>
            <w:r w:rsidRPr="00D75D84">
              <w:rPr>
                <w:rFonts w:asciiTheme="minorHAnsi" w:hAnsiTheme="minorHAnsi"/>
                <w:sz w:val="18"/>
                <w:szCs w:val="18"/>
              </w:rPr>
              <w:t>itle</w:t>
            </w:r>
          </w:p>
        </w:tc>
        <w:tc>
          <w:tcPr>
            <w:tcW w:w="6627" w:type="dxa"/>
            <w:shd w:val="clear" w:color="auto" w:fill="auto"/>
          </w:tcPr>
          <w:p w14:paraId="260B1FA6" w14:textId="77777777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</w:tc>
      </w:tr>
      <w:tr w:rsidR="00D75D84" w:rsidRPr="00D75D84" w14:paraId="59632AC7" w14:textId="77777777" w:rsidTr="00D75D84">
        <w:tc>
          <w:tcPr>
            <w:tcW w:w="3227" w:type="dxa"/>
            <w:shd w:val="clear" w:color="auto" w:fill="E7E6E6" w:themeFill="accent1"/>
          </w:tcPr>
          <w:p w14:paraId="5060B541" w14:textId="3E58D6A8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LHD/</w:t>
            </w:r>
            <w:r w:rsidR="00922775">
              <w:rPr>
                <w:rFonts w:asciiTheme="minorHAnsi" w:hAnsiTheme="minorHAnsi"/>
                <w:sz w:val="18"/>
                <w:szCs w:val="18"/>
              </w:rPr>
              <w:t xml:space="preserve">Health </w:t>
            </w:r>
            <w:r w:rsidRPr="00D75D84">
              <w:rPr>
                <w:rFonts w:asciiTheme="minorHAnsi" w:hAnsiTheme="minorHAnsi"/>
                <w:sz w:val="18"/>
                <w:szCs w:val="18"/>
              </w:rPr>
              <w:t>Agency</w:t>
            </w:r>
          </w:p>
        </w:tc>
        <w:tc>
          <w:tcPr>
            <w:tcW w:w="6627" w:type="dxa"/>
            <w:shd w:val="clear" w:color="auto" w:fill="auto"/>
          </w:tcPr>
          <w:p w14:paraId="2916590E" w14:textId="77777777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</w:tc>
      </w:tr>
      <w:tr w:rsidR="00D75D84" w:rsidRPr="00D75D84" w14:paraId="3B90A671" w14:textId="77777777" w:rsidTr="00D75D84">
        <w:tc>
          <w:tcPr>
            <w:tcW w:w="3227" w:type="dxa"/>
            <w:shd w:val="clear" w:color="auto" w:fill="E7E6E6" w:themeFill="accent1"/>
          </w:tcPr>
          <w:p w14:paraId="487A5A70" w14:textId="4B343367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Date</w:t>
            </w:r>
          </w:p>
        </w:tc>
        <w:tc>
          <w:tcPr>
            <w:tcW w:w="6627" w:type="dxa"/>
            <w:shd w:val="clear" w:color="auto" w:fill="auto"/>
          </w:tcPr>
          <w:p w14:paraId="18EC47F1" w14:textId="338D06C4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</w:tc>
      </w:tr>
    </w:tbl>
    <w:p w14:paraId="11F4316E" w14:textId="1044CE77" w:rsidR="009A7451" w:rsidRPr="00D75D84" w:rsidRDefault="008B578A" w:rsidP="00D519CF">
      <w:pPr>
        <w:pStyle w:val="Headings"/>
      </w:pPr>
      <w:r w:rsidRPr="00D75D84">
        <w:t>Chief Executive</w:t>
      </w:r>
      <w:r w:rsidR="009466C2" w:rsidRPr="00D75D84">
        <w:t>/Secretary</w:t>
      </w:r>
      <w:r w:rsidR="00800799" w:rsidRPr="00D75D84">
        <w:t xml:space="preserve"> </w:t>
      </w:r>
      <w:r w:rsidRPr="00D75D84">
        <w:t>information</w:t>
      </w:r>
      <w:r w:rsidR="00800799" w:rsidRPr="00D75D84">
        <w:t xml:space="preserve"> and authorisation</w:t>
      </w:r>
      <w:r w:rsidR="00421C63" w:rsidRPr="00D75D84">
        <w:t xml:space="preserve"> </w:t>
      </w:r>
    </w:p>
    <w:p w14:paraId="407B8398" w14:textId="77777777" w:rsidR="009A10D7" w:rsidRDefault="00A32BCF" w:rsidP="002741CF">
      <w:pPr>
        <w:pStyle w:val="PlainText"/>
        <w:spacing w:before="120" w:after="240"/>
        <w:rPr>
          <w:rFonts w:asciiTheme="minorHAnsi" w:hAnsiTheme="minorHAnsi" w:cs="Calibri Light"/>
          <w:i/>
          <w:iCs/>
          <w:sz w:val="20"/>
          <w:szCs w:val="20"/>
        </w:rPr>
      </w:pPr>
      <w:r w:rsidRPr="00D75D84">
        <w:rPr>
          <w:rFonts w:asciiTheme="minorHAnsi" w:hAnsiTheme="minorHAnsi" w:cs="Calibri Light"/>
          <w:i/>
          <w:iCs/>
          <w:sz w:val="20"/>
          <w:szCs w:val="20"/>
        </w:rPr>
        <w:t xml:space="preserve">Your </w:t>
      </w:r>
      <w:r w:rsidR="00D75D84" w:rsidRPr="00D75D84">
        <w:rPr>
          <w:rFonts w:asciiTheme="minorHAnsi" w:hAnsiTheme="minorHAnsi" w:cs="Calibri Light"/>
          <w:i/>
          <w:iCs/>
          <w:sz w:val="20"/>
          <w:szCs w:val="20"/>
        </w:rPr>
        <w:t>Secretary/Chief Executive</w:t>
      </w:r>
      <w:r w:rsidRPr="00D75D84">
        <w:rPr>
          <w:rFonts w:asciiTheme="minorHAnsi" w:hAnsiTheme="minorHAnsi" w:cs="Calibri Light"/>
          <w:i/>
          <w:iCs/>
          <w:sz w:val="20"/>
          <w:szCs w:val="20"/>
        </w:rPr>
        <w:t xml:space="preserve"> </w:t>
      </w:r>
      <w:r w:rsidR="00D75D84" w:rsidRPr="00D75D84">
        <w:rPr>
          <w:rFonts w:asciiTheme="minorHAnsi" w:hAnsiTheme="minorHAnsi" w:cs="Calibri Light"/>
          <w:i/>
          <w:iCs/>
          <w:sz w:val="20"/>
          <w:szCs w:val="20"/>
        </w:rPr>
        <w:t>can confirm their endorsement for your nomination below</w:t>
      </w:r>
      <w:r w:rsidRPr="00D75D84">
        <w:rPr>
          <w:rFonts w:asciiTheme="minorHAnsi" w:hAnsiTheme="minorHAnsi" w:cs="Calibri Light"/>
          <w:i/>
          <w:iCs/>
          <w:sz w:val="20"/>
          <w:szCs w:val="20"/>
        </w:rPr>
        <w:t xml:space="preserve">. </w:t>
      </w:r>
    </w:p>
    <w:p w14:paraId="4DDCFFA7" w14:textId="6A364ED7" w:rsidR="002741CF" w:rsidRPr="00D75D84" w:rsidRDefault="002741CF" w:rsidP="002741CF">
      <w:pPr>
        <w:pStyle w:val="PlainText"/>
        <w:spacing w:before="120" w:after="240"/>
        <w:rPr>
          <w:rFonts w:asciiTheme="minorHAnsi" w:hAnsiTheme="minorHAnsi" w:cs="Calibri Light"/>
          <w:i/>
          <w:iCs/>
          <w:sz w:val="20"/>
          <w:szCs w:val="20"/>
        </w:rPr>
      </w:pPr>
      <w:r>
        <w:rPr>
          <w:rFonts w:asciiTheme="minorHAnsi" w:hAnsiTheme="minorHAnsi" w:cs="Calibri Light"/>
          <w:i/>
          <w:iCs/>
          <w:sz w:val="20"/>
          <w:szCs w:val="20"/>
        </w:rPr>
        <w:t>Note: the LHD/Agency may be asked to recover the cost of program fees if a successful nominee withdraws prior to program completion.</w:t>
      </w:r>
    </w:p>
    <w:p w14:paraId="41BCBC10" w14:textId="14AE5C58" w:rsidR="009C600B" w:rsidRPr="00D75D84" w:rsidRDefault="00800799" w:rsidP="009C600B">
      <w:pPr>
        <w:pStyle w:val="PlainText"/>
        <w:spacing w:before="120" w:after="240"/>
        <w:rPr>
          <w:rFonts w:asciiTheme="minorHAnsi" w:hAnsiTheme="minorHAnsi" w:cs="Calibri Light"/>
          <w:b/>
          <w:bCs/>
          <w:sz w:val="20"/>
          <w:szCs w:val="20"/>
        </w:rPr>
      </w:pPr>
      <w:r w:rsidRPr="00D75D84">
        <w:rPr>
          <w:rFonts w:asciiTheme="minorHAnsi" w:hAnsiTheme="minorHAnsi" w:cs="Calibri Light"/>
          <w:b/>
          <w:bCs/>
          <w:sz w:val="20"/>
          <w:szCs w:val="20"/>
        </w:rPr>
        <w:t xml:space="preserve">In signing this application, I </w:t>
      </w:r>
      <w:r w:rsidR="00A32BCF" w:rsidRPr="00D75D84">
        <w:rPr>
          <w:rFonts w:asciiTheme="minorHAnsi" w:hAnsiTheme="minorHAnsi" w:cs="Calibri Light"/>
          <w:b/>
          <w:bCs/>
          <w:sz w:val="20"/>
          <w:szCs w:val="20"/>
        </w:rPr>
        <w:t>confirm my endorsement for the candidate</w:t>
      </w:r>
      <w:r w:rsidRPr="00D75D84">
        <w:rPr>
          <w:rFonts w:asciiTheme="minorHAnsi" w:hAnsiTheme="minorHAnsi" w:cs="Calibri Light"/>
          <w:b/>
          <w:bCs/>
          <w:sz w:val="20"/>
          <w:szCs w:val="20"/>
        </w:rPr>
        <w:t xml:space="preserve"> to participate in the </w:t>
      </w:r>
      <w:r w:rsidR="002741CF">
        <w:rPr>
          <w:rFonts w:asciiTheme="minorHAnsi" w:hAnsiTheme="minorHAnsi" w:cs="Calibri Light"/>
          <w:b/>
          <w:bCs/>
          <w:sz w:val="20"/>
          <w:szCs w:val="20"/>
        </w:rPr>
        <w:t xml:space="preserve">2023 </w:t>
      </w:r>
      <w:r w:rsidR="00A32BCF" w:rsidRPr="00D75D84">
        <w:rPr>
          <w:rFonts w:asciiTheme="minorHAnsi" w:hAnsiTheme="minorHAnsi" w:cs="Calibri Light"/>
          <w:b/>
          <w:bCs/>
          <w:sz w:val="20"/>
          <w:szCs w:val="20"/>
        </w:rPr>
        <w:t>Leadership Academy</w:t>
      </w:r>
      <w:r w:rsidR="002741CF">
        <w:rPr>
          <w:rFonts w:asciiTheme="minorHAnsi" w:hAnsiTheme="minorHAnsi" w:cs="Calibri Light"/>
          <w:b/>
          <w:bCs/>
          <w:sz w:val="20"/>
          <w:szCs w:val="20"/>
        </w:rPr>
        <w:t>. I also acknowledge my organisation may be required to recover program fees if a successful nominee withdraws prior to program completion.</w:t>
      </w:r>
    </w:p>
    <w:tbl>
      <w:tblPr>
        <w:tblW w:w="9639" w:type="dxa"/>
        <w:tblBorders>
          <w:top w:val="single" w:sz="2" w:space="0" w:color="auto"/>
          <w:bottom w:val="single" w:sz="2" w:space="0" w:color="auto"/>
          <w:insideH w:val="single" w:sz="2" w:space="0" w:color="auto"/>
          <w:insideV w:val="single" w:sz="2" w:space="0" w:color="auto"/>
        </w:tblBorders>
        <w:shd w:val="clear" w:color="auto" w:fill="FFFFFF" w:themeFill="accent2" w:themeFillTint="66"/>
        <w:tblLook w:val="04A0" w:firstRow="1" w:lastRow="0" w:firstColumn="1" w:lastColumn="0" w:noHBand="0" w:noVBand="1"/>
      </w:tblPr>
      <w:tblGrid>
        <w:gridCol w:w="3402"/>
        <w:gridCol w:w="6237"/>
      </w:tblGrid>
      <w:tr w:rsidR="00800799" w:rsidRPr="00D75D84" w14:paraId="1F34B772" w14:textId="77777777" w:rsidTr="00EF4A76">
        <w:trPr>
          <w:trHeight w:val="819"/>
        </w:trPr>
        <w:tc>
          <w:tcPr>
            <w:tcW w:w="3402" w:type="dxa"/>
            <w:shd w:val="clear" w:color="auto" w:fill="E7E6E6" w:themeFill="accent1"/>
          </w:tcPr>
          <w:p w14:paraId="7450BB0C" w14:textId="156E1508" w:rsidR="00800799" w:rsidRPr="00D75D84" w:rsidRDefault="009466C2" w:rsidP="008A7A6B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Chief Executive/Secretary’</w:t>
            </w:r>
            <w:r w:rsidR="00800799" w:rsidRPr="00D75D84">
              <w:rPr>
                <w:rFonts w:asciiTheme="minorHAnsi" w:hAnsiTheme="minorHAnsi"/>
                <w:sz w:val="18"/>
                <w:szCs w:val="18"/>
              </w:rPr>
              <w:t>s signature</w:t>
            </w:r>
          </w:p>
          <w:p w14:paraId="5824B8B7" w14:textId="2EF2287C" w:rsidR="00800799" w:rsidRPr="00D75D84" w:rsidRDefault="00800799" w:rsidP="008A7A6B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i/>
                <w:sz w:val="18"/>
                <w:szCs w:val="18"/>
              </w:rPr>
              <w:t xml:space="preserve">Scanned </w:t>
            </w:r>
            <w:r w:rsidR="00DA55A2">
              <w:rPr>
                <w:rFonts w:asciiTheme="minorHAnsi" w:hAnsiTheme="minorHAnsi"/>
                <w:i/>
                <w:sz w:val="18"/>
                <w:szCs w:val="18"/>
              </w:rPr>
              <w:t xml:space="preserve">and electronic </w:t>
            </w:r>
            <w:r w:rsidRPr="00D75D84">
              <w:rPr>
                <w:rFonts w:asciiTheme="minorHAnsi" w:hAnsiTheme="minorHAnsi"/>
                <w:i/>
                <w:sz w:val="18"/>
                <w:szCs w:val="18"/>
              </w:rPr>
              <w:t>signatures are acceptable</w:t>
            </w:r>
          </w:p>
        </w:tc>
        <w:tc>
          <w:tcPr>
            <w:tcW w:w="6237" w:type="dxa"/>
            <w:shd w:val="clear" w:color="auto" w:fill="auto"/>
          </w:tcPr>
          <w:p w14:paraId="0A0FE79A" w14:textId="1B6B639C" w:rsidR="00800799" w:rsidRPr="00D75D84" w:rsidRDefault="00F67D3B" w:rsidP="008A7A6B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>
              <w:rPr>
                <w:rFonts w:asciiTheme="minorHAnsi" w:hAnsiTheme="minorHAnsi"/>
                <w:sz w:val="18"/>
                <w:szCs w:val="18"/>
              </w:rPr>
              <w:pict w14:anchorId="7CC4A721">
                <v:shape id="_x0000_i1028" type="#_x0000_t75" alt="Microsoft Office Signature Line..." style="width:96.75pt;height:48.75pt">
                  <v:imagedata r:id="rId21" o:title=""/>
                  <o:lock v:ext="edit" ungrouping="t" rotation="t" cropping="t" verticies="t" text="t" grouping="t"/>
                  <o:signatureline v:ext="edit" id="{2E058665-63BB-4CEC-9E5D-99460CB7A115}" provid="{00000000-0000-0000-0000-000000000000}" showsigndate="f" issignatureline="t"/>
                </v:shape>
              </w:pict>
            </w:r>
          </w:p>
        </w:tc>
      </w:tr>
      <w:tr w:rsidR="00D75D84" w:rsidRPr="00D75D84" w14:paraId="54CC2DFD" w14:textId="77777777" w:rsidTr="008B1217">
        <w:tc>
          <w:tcPr>
            <w:tcW w:w="3402" w:type="dxa"/>
            <w:shd w:val="clear" w:color="auto" w:fill="E7E6E6" w:themeFill="accent1"/>
          </w:tcPr>
          <w:p w14:paraId="27E7396D" w14:textId="3B8CAE64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>
              <w:rPr>
                <w:rFonts w:asciiTheme="minorHAnsi" w:hAnsiTheme="minorHAnsi"/>
                <w:sz w:val="18"/>
                <w:szCs w:val="18"/>
              </w:rPr>
              <w:t>Full n</w:t>
            </w:r>
            <w:r w:rsidRPr="00D75D84">
              <w:rPr>
                <w:rFonts w:asciiTheme="minorHAnsi" w:hAnsiTheme="minorHAnsi"/>
                <w:sz w:val="18"/>
                <w:szCs w:val="18"/>
              </w:rPr>
              <w:t>ame</w:t>
            </w:r>
          </w:p>
        </w:tc>
        <w:tc>
          <w:tcPr>
            <w:tcW w:w="6237" w:type="dxa"/>
            <w:shd w:val="clear" w:color="auto" w:fill="auto"/>
          </w:tcPr>
          <w:p w14:paraId="6C92BF92" w14:textId="77777777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</w:tc>
      </w:tr>
      <w:tr w:rsidR="00D75D84" w:rsidRPr="00D75D84" w14:paraId="1411C11E" w14:textId="77777777" w:rsidTr="008B1217">
        <w:tc>
          <w:tcPr>
            <w:tcW w:w="3402" w:type="dxa"/>
            <w:shd w:val="clear" w:color="auto" w:fill="E7E6E6" w:themeFill="accent1"/>
          </w:tcPr>
          <w:p w14:paraId="2A2AEA96" w14:textId="1E04FBB8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Job title</w:t>
            </w:r>
          </w:p>
        </w:tc>
        <w:tc>
          <w:tcPr>
            <w:tcW w:w="6237" w:type="dxa"/>
            <w:shd w:val="clear" w:color="auto" w:fill="auto"/>
          </w:tcPr>
          <w:p w14:paraId="4B764A6B" w14:textId="77777777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</w:tc>
      </w:tr>
      <w:tr w:rsidR="00D75D84" w:rsidRPr="00D75D84" w14:paraId="3E13C972" w14:textId="77777777" w:rsidTr="008B1217">
        <w:tc>
          <w:tcPr>
            <w:tcW w:w="3402" w:type="dxa"/>
            <w:shd w:val="clear" w:color="auto" w:fill="E7E6E6" w:themeFill="accent1"/>
          </w:tcPr>
          <w:p w14:paraId="230EAD58" w14:textId="6B9E3F94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LHD/</w:t>
            </w:r>
            <w:r w:rsidR="002741CF">
              <w:rPr>
                <w:rFonts w:asciiTheme="minorHAnsi" w:hAnsiTheme="minorHAnsi"/>
                <w:sz w:val="18"/>
                <w:szCs w:val="18"/>
              </w:rPr>
              <w:t>Health Agency</w:t>
            </w:r>
          </w:p>
        </w:tc>
        <w:tc>
          <w:tcPr>
            <w:tcW w:w="6237" w:type="dxa"/>
            <w:shd w:val="clear" w:color="auto" w:fill="auto"/>
          </w:tcPr>
          <w:p w14:paraId="051CD493" w14:textId="77777777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</w:tc>
      </w:tr>
      <w:tr w:rsidR="00D75D84" w:rsidRPr="00D75D84" w14:paraId="1996154C" w14:textId="77777777" w:rsidTr="008B1217">
        <w:tc>
          <w:tcPr>
            <w:tcW w:w="3402" w:type="dxa"/>
            <w:shd w:val="clear" w:color="auto" w:fill="E7E6E6" w:themeFill="accent1"/>
          </w:tcPr>
          <w:p w14:paraId="446E423E" w14:textId="77777777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  <w:r w:rsidRPr="00D75D84">
              <w:rPr>
                <w:rFonts w:asciiTheme="minorHAnsi" w:hAnsiTheme="minorHAnsi"/>
                <w:sz w:val="18"/>
                <w:szCs w:val="18"/>
              </w:rPr>
              <w:t>Date</w:t>
            </w:r>
          </w:p>
        </w:tc>
        <w:tc>
          <w:tcPr>
            <w:tcW w:w="6237" w:type="dxa"/>
            <w:shd w:val="clear" w:color="auto" w:fill="auto"/>
          </w:tcPr>
          <w:p w14:paraId="54F01658" w14:textId="77777777" w:rsidR="00D75D84" w:rsidRPr="00D75D84" w:rsidRDefault="00D75D84" w:rsidP="00D75D84">
            <w:pPr>
              <w:pStyle w:val="BodyText"/>
              <w:spacing w:before="60" w:after="60" w:line="240" w:lineRule="auto"/>
              <w:rPr>
                <w:rFonts w:asciiTheme="minorHAnsi" w:hAnsiTheme="minorHAnsi"/>
                <w:sz w:val="18"/>
                <w:szCs w:val="18"/>
              </w:rPr>
            </w:pPr>
          </w:p>
        </w:tc>
      </w:tr>
    </w:tbl>
    <w:p w14:paraId="46E80F97" w14:textId="0E9669C1" w:rsidR="00B472C5" w:rsidRPr="00D75D84" w:rsidRDefault="00B472C5" w:rsidP="009A7451">
      <w:pPr>
        <w:pStyle w:val="BodyText"/>
        <w:spacing w:after="60" w:line="240" w:lineRule="auto"/>
        <w:rPr>
          <w:rFonts w:asciiTheme="minorHAnsi" w:hAnsiTheme="minorHAnsi"/>
          <w:sz w:val="20"/>
          <w:szCs w:val="20"/>
        </w:rPr>
      </w:pPr>
    </w:p>
    <w:sectPr w:rsidR="00B472C5" w:rsidRPr="00D75D84" w:rsidSect="005E5A6F">
      <w:footnotePr>
        <w:numFmt w:val="chicago"/>
      </w:footnotePr>
      <w:type w:val="continuous"/>
      <w:pgSz w:w="11906" w:h="16838"/>
      <w:pgMar w:top="851" w:right="1134" w:bottom="567" w:left="1134" w:header="720" w:footer="720" w:gutter="0"/>
      <w:pgNumType w:start="1"/>
      <w:cols w:space="720"/>
      <w:noEndnote/>
      <w:docGrid w:linePitch="299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DF013A1" w14:textId="77777777" w:rsidR="00E634F8" w:rsidRDefault="00E634F8" w:rsidP="002E27C3">
      <w:pPr>
        <w:spacing w:after="0" w:line="240" w:lineRule="auto"/>
      </w:pPr>
      <w:r>
        <w:separator/>
      </w:r>
    </w:p>
  </w:endnote>
  <w:endnote w:type="continuationSeparator" w:id="0">
    <w:p w14:paraId="4C813ADB" w14:textId="77777777" w:rsidR="00E634F8" w:rsidRDefault="00E634F8" w:rsidP="002E27C3">
      <w:pPr>
        <w:spacing w:after="0" w:line="240" w:lineRule="auto"/>
      </w:pPr>
      <w:r>
        <w:continuationSeparator/>
      </w:r>
    </w:p>
  </w:endnote>
  <w:endnote w:type="continuationNotice" w:id="1">
    <w:p w14:paraId="04A23E19" w14:textId="77777777" w:rsidR="00E634F8" w:rsidRDefault="00E634F8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heMix B7 Bold">
    <w:altName w:val="Calibri"/>
    <w:panose1 w:val="00000000000000000000"/>
    <w:charset w:val="00"/>
    <w:family w:val="swiss"/>
    <w:notTrueType/>
    <w:pitch w:val="variable"/>
    <w:sig w:usb0="00000083" w:usb1="00000000" w:usb2="00000000" w:usb3="00000000" w:csb0="00000009" w:csb1="00000000"/>
  </w:font>
  <w:font w:name="TheMix B5 Plain">
    <w:altName w:val="Calibri"/>
    <w:panose1 w:val="00000000000000000000"/>
    <w:charset w:val="00"/>
    <w:family w:val="swiss"/>
    <w:notTrueType/>
    <w:pitch w:val="variable"/>
    <w:sig w:usb0="00000083" w:usb1="00000000" w:usb2="00000000" w:usb3="00000000" w:csb0="00000009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TheMix B6 SemiBold">
    <w:panose1 w:val="00000000000000000000"/>
    <w:charset w:val="00"/>
    <w:family w:val="swiss"/>
    <w:notTrueType/>
    <w:pitch w:val="variable"/>
    <w:sig w:usb0="00000083" w:usb1="00000000" w:usb2="00000000" w:usb3="00000000" w:csb0="00000009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806B5DF" w14:textId="48549F3C" w:rsidR="00C20BB8" w:rsidRPr="00D75D84" w:rsidRDefault="008B1217" w:rsidP="00E71019">
    <w:pPr>
      <w:pStyle w:val="Footer"/>
      <w:tabs>
        <w:tab w:val="clear" w:pos="9026"/>
        <w:tab w:val="right" w:pos="4513"/>
      </w:tabs>
      <w:rPr>
        <w:rFonts w:asciiTheme="minorHAnsi" w:hAnsiTheme="minorHAnsi"/>
        <w:sz w:val="16"/>
        <w:szCs w:val="16"/>
      </w:rPr>
    </w:pPr>
    <w:r w:rsidRPr="00D75D84">
      <w:rPr>
        <w:rFonts w:asciiTheme="minorHAnsi" w:hAnsiTheme="minorHAnsi"/>
        <w:i/>
        <w:sz w:val="16"/>
        <w:szCs w:val="16"/>
      </w:rPr>
      <w:t>NSW Health</w:t>
    </w:r>
    <w:r w:rsidR="00C20BB8" w:rsidRPr="00D75D84">
      <w:rPr>
        <w:rFonts w:asciiTheme="minorHAnsi" w:hAnsiTheme="minorHAnsi"/>
        <w:i/>
        <w:sz w:val="16"/>
        <w:szCs w:val="16"/>
      </w:rPr>
      <w:tab/>
    </w:r>
    <w:r w:rsidR="00C20BB8" w:rsidRPr="00D75D84">
      <w:rPr>
        <w:rFonts w:asciiTheme="minorHAnsi" w:hAnsiTheme="minorHAnsi"/>
        <w:i/>
        <w:sz w:val="16"/>
        <w:szCs w:val="16"/>
      </w:rPr>
      <w:tab/>
    </w:r>
    <w:r w:rsidR="00C20BB8" w:rsidRPr="00D75D84">
      <w:rPr>
        <w:rFonts w:asciiTheme="minorHAnsi" w:hAnsiTheme="minorHAnsi"/>
        <w:i/>
        <w:sz w:val="16"/>
        <w:szCs w:val="16"/>
      </w:rPr>
      <w:tab/>
    </w:r>
    <w:r w:rsidR="00C20BB8" w:rsidRPr="00D75D84">
      <w:rPr>
        <w:rFonts w:asciiTheme="minorHAnsi" w:hAnsiTheme="minorHAnsi"/>
        <w:i/>
        <w:sz w:val="16"/>
        <w:szCs w:val="16"/>
      </w:rPr>
      <w:tab/>
    </w:r>
    <w:r w:rsidR="00C20BB8" w:rsidRPr="00D75D84">
      <w:rPr>
        <w:rFonts w:asciiTheme="minorHAnsi" w:hAnsiTheme="minorHAnsi"/>
        <w:i/>
        <w:sz w:val="16"/>
        <w:szCs w:val="16"/>
      </w:rPr>
      <w:tab/>
    </w:r>
    <w:r w:rsidR="00C20BB8" w:rsidRPr="00D75D84">
      <w:rPr>
        <w:rFonts w:asciiTheme="minorHAnsi" w:hAnsiTheme="minorHAnsi"/>
        <w:i/>
        <w:sz w:val="16"/>
        <w:szCs w:val="16"/>
      </w:rPr>
      <w:tab/>
    </w:r>
    <w:r w:rsidR="00C20BB8" w:rsidRPr="00D75D84">
      <w:rPr>
        <w:rFonts w:asciiTheme="minorHAnsi" w:hAnsiTheme="minorHAnsi"/>
        <w:i/>
        <w:sz w:val="16"/>
        <w:szCs w:val="16"/>
      </w:rPr>
      <w:tab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52B6C1F" w14:textId="77777777" w:rsidR="00C20BB8" w:rsidRDefault="00C20BB8" w:rsidP="00AD6141">
    <w:pPr>
      <w:pStyle w:val="Footer"/>
      <w:tabs>
        <w:tab w:val="clear" w:pos="4513"/>
        <w:tab w:val="clear" w:pos="9026"/>
        <w:tab w:val="left" w:pos="5498"/>
      </w:tabs>
    </w:pPr>
    <w:r>
      <w:tab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4F10DC86" w14:textId="77777777" w:rsidR="00E634F8" w:rsidRDefault="00E634F8" w:rsidP="002E27C3">
      <w:pPr>
        <w:spacing w:after="0" w:line="240" w:lineRule="auto"/>
      </w:pPr>
      <w:r>
        <w:separator/>
      </w:r>
    </w:p>
  </w:footnote>
  <w:footnote w:type="continuationSeparator" w:id="0">
    <w:p w14:paraId="05758216" w14:textId="77777777" w:rsidR="00E634F8" w:rsidRDefault="00E634F8" w:rsidP="002E27C3">
      <w:pPr>
        <w:spacing w:after="0" w:line="240" w:lineRule="auto"/>
      </w:pPr>
      <w:r>
        <w:continuationSeparator/>
      </w:r>
    </w:p>
  </w:footnote>
  <w:footnote w:type="continuationNotice" w:id="1">
    <w:p w14:paraId="56BAF123" w14:textId="77777777" w:rsidR="00E634F8" w:rsidRDefault="00E634F8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8DEEB2C" w14:textId="77777777" w:rsidR="00D519CF" w:rsidRDefault="00D519CF" w:rsidP="00F25BA9">
    <w:pPr>
      <w:pStyle w:val="Header"/>
      <w:spacing w:after="0" w:line="240" w:lineRule="auto"/>
      <w:ind w:left="1440"/>
      <w:jc w:val="right"/>
      <w:rPr>
        <w:rFonts w:ascii="Calibri Light" w:hAnsi="Calibri Light" w:cs="TheMix B6 SemiBold"/>
      </w:rPr>
    </w:pPr>
  </w:p>
  <w:p w14:paraId="4EF98650" w14:textId="3FE17F56" w:rsidR="00F25BA9" w:rsidRDefault="00F25BA9" w:rsidP="00F25BA9">
    <w:pPr>
      <w:pStyle w:val="Header"/>
      <w:spacing w:after="0" w:line="240" w:lineRule="auto"/>
      <w:ind w:left="1440"/>
      <w:jc w:val="right"/>
      <w:rPr>
        <w:rFonts w:ascii="Calibri Light" w:hAnsi="Calibri Light" w:cs="TheMix B6 SemiBold"/>
      </w:rPr>
    </w:pPr>
    <w:r>
      <w:rPr>
        <w:noProof/>
        <w:sz w:val="18"/>
        <w:szCs w:val="18"/>
        <w:lang w:eastAsia="en-AU"/>
      </w:rPr>
      <w:drawing>
        <wp:anchor distT="0" distB="0" distL="114300" distR="114300" simplePos="0" relativeHeight="251658240" behindDoc="1" locked="0" layoutInCell="1" allowOverlap="1" wp14:anchorId="2BC8905C" wp14:editId="29C5432C">
          <wp:simplePos x="0" y="0"/>
          <wp:positionH relativeFrom="column">
            <wp:posOffset>4779010</wp:posOffset>
          </wp:positionH>
          <wp:positionV relativeFrom="paragraph">
            <wp:posOffset>-298450</wp:posOffset>
          </wp:positionV>
          <wp:extent cx="1619250" cy="639178"/>
          <wp:effectExtent l="0" t="0" r="0" b="8890"/>
          <wp:wrapTight wrapText="bothSides">
            <wp:wrapPolygon edited="0">
              <wp:start x="0" y="0"/>
              <wp:lineTo x="0" y="21256"/>
              <wp:lineTo x="21346" y="21256"/>
              <wp:lineTo x="21346" y="0"/>
              <wp:lineTo x="0" y="0"/>
            </wp:wrapPolygon>
          </wp:wrapTight>
          <wp:docPr id="5" name="Picture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Health - NSW Gov - hi res 2 col RGB.JP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619250" cy="639178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  <w:p w14:paraId="15C8CB1B" w14:textId="2A22356F" w:rsidR="00D75D84" w:rsidRPr="00D519CF" w:rsidRDefault="00D519CF" w:rsidP="00F25BA9">
    <w:pPr>
      <w:pStyle w:val="Header"/>
      <w:spacing w:after="0" w:line="240" w:lineRule="auto"/>
      <w:rPr>
        <w:rFonts w:asciiTheme="minorHAnsi" w:hAnsiTheme="minorHAnsi" w:cs="TheMix B6 SemiBold"/>
        <w:i/>
        <w:iCs/>
        <w:sz w:val="20"/>
        <w:szCs w:val="20"/>
      </w:rPr>
    </w:pPr>
    <w:r w:rsidRPr="00D519CF">
      <w:rPr>
        <w:rFonts w:asciiTheme="minorHAnsi" w:hAnsiTheme="minorHAnsi" w:cs="TheMix B6 SemiBold"/>
        <w:i/>
        <w:iCs/>
        <w:sz w:val="20"/>
        <w:szCs w:val="20"/>
      </w:rPr>
      <w:t xml:space="preserve">Nomination for the </w:t>
    </w:r>
    <w:r w:rsidR="00F25BA9" w:rsidRPr="00D519CF">
      <w:rPr>
        <w:rFonts w:asciiTheme="minorHAnsi" w:hAnsiTheme="minorHAnsi" w:cs="TheMix B6 SemiBold"/>
        <w:i/>
        <w:iCs/>
        <w:sz w:val="20"/>
        <w:szCs w:val="20"/>
      </w:rPr>
      <w:t xml:space="preserve">NSW Leadership Academy </w: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60A6194" w14:textId="6EC976B1" w:rsidR="00C20BB8" w:rsidRDefault="00C20BB8">
    <w:pPr>
      <w:pStyle w:val="Header"/>
    </w:pPr>
    <w:r>
      <w:rPr>
        <w:noProof/>
      </w:rPr>
      <w:drawing>
        <wp:anchor distT="0" distB="0" distL="114300" distR="114300" simplePos="0" relativeHeight="251657216" behindDoc="1" locked="1" layoutInCell="1" allowOverlap="1" wp14:anchorId="6FBEF9DA" wp14:editId="544ED18A">
          <wp:simplePos x="0" y="0"/>
          <wp:positionH relativeFrom="margin">
            <wp:posOffset>-234315</wp:posOffset>
          </wp:positionH>
          <wp:positionV relativeFrom="page">
            <wp:posOffset>505460</wp:posOffset>
          </wp:positionV>
          <wp:extent cx="6358890" cy="382270"/>
          <wp:effectExtent l="0" t="0" r="0" b="0"/>
          <wp:wrapTight wrapText="bothSides">
            <wp:wrapPolygon edited="0">
              <wp:start x="17795" y="0"/>
              <wp:lineTo x="0" y="16146"/>
              <wp:lineTo x="0" y="20452"/>
              <wp:lineTo x="21548" y="20452"/>
              <wp:lineTo x="21548" y="0"/>
              <wp:lineTo x="17795" y="0"/>
            </wp:wrapPolygon>
          </wp:wrapTight>
          <wp:docPr id="6" name="Picture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358890" cy="38227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numPicBullet w:numPicBulletId="0">
    <w:pict>
      <v:shapetype id="_x0000_t75" coordsize="21600,21600" o:spt="75" o:preferrelative="t" path="m@4@5l@4@11@9@11@9@5xe" filled="f" stroked="f">
        <v:stroke joinstyle="miter"/>
        <v:formulas>
          <v:f eqn="if lineDrawn pixelLineWidth 0"/>
          <v:f eqn="sum @0 1 0"/>
          <v:f eqn="sum 0 0 @1"/>
          <v:f eqn="prod @2 1 2"/>
          <v:f eqn="prod @3 21600 pixelWidth"/>
          <v:f eqn="prod @3 21600 pixelHeight"/>
          <v:f eqn="sum @0 0 1"/>
          <v:f eqn="prod @6 1 2"/>
          <v:f eqn="prod @7 21600 pixelWidth"/>
          <v:f eqn="sum @8 21600 0"/>
          <v:f eqn="prod @7 21600 pixelHeight"/>
          <v:f eqn="sum @10 21600 0"/>
        </v:formulas>
        <v:path o:extrusionok="f" gradientshapeok="t" o:connecttype="rect"/>
        <o:lock v:ext="edit" aspectratio="t"/>
      </v:shapetype>
      <v:shape id="_x0000_i1030" type="#_x0000_t75" style="width:39pt;height:39pt" o:bullet="t">
        <v:imagedata r:id="rId1" o:title="th[1]"/>
      </v:shape>
    </w:pict>
  </w:numPicBullet>
  <w:abstractNum w:abstractNumId="0" w15:restartNumberingAfterBreak="0">
    <w:nsid w:val="00E035B2"/>
    <w:multiLevelType w:val="hybridMultilevel"/>
    <w:tmpl w:val="427E52DE"/>
    <w:lvl w:ilvl="0" w:tplc="A3B60196">
      <w:start w:val="1"/>
      <w:numFmt w:val="bullet"/>
      <w:lvlText w:val="­"/>
      <w:lvlJc w:val="left"/>
      <w:pPr>
        <w:ind w:left="720" w:hanging="360"/>
      </w:pPr>
      <w:rPr>
        <w:rFonts w:ascii="Calibri Light" w:hAnsi="Calibri Light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AFC273F"/>
    <w:multiLevelType w:val="hybridMultilevel"/>
    <w:tmpl w:val="9E58410C"/>
    <w:lvl w:ilvl="0" w:tplc="C83AE4EC">
      <w:start w:val="1"/>
      <w:numFmt w:val="bullet"/>
      <w:lvlText w:val=""/>
      <w:lvlPicBulletId w:val="0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F31638C4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409AA5D6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7FDA3FC2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74BE3636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0D4C872C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1AAA44B2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AFA84024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35767A9A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2" w15:restartNumberingAfterBreak="0">
    <w:nsid w:val="12B1462E"/>
    <w:multiLevelType w:val="hybridMultilevel"/>
    <w:tmpl w:val="03ECE1EC"/>
    <w:lvl w:ilvl="0" w:tplc="0C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19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17E90B11"/>
    <w:multiLevelType w:val="multilevel"/>
    <w:tmpl w:val="84BCC796"/>
    <w:lvl w:ilvl="0">
      <w:start w:val="1"/>
      <w:numFmt w:val="bullet"/>
      <w:lvlText w:val="­"/>
      <w:lvlJc w:val="left"/>
      <w:pPr>
        <w:ind w:left="839" w:hanging="360"/>
      </w:pPr>
      <w:rPr>
        <w:rFonts w:ascii="Calibri Light" w:hAnsi="Calibri Light" w:hint="default"/>
        <w:b w:val="0"/>
        <w:sz w:val="20"/>
      </w:rPr>
    </w:lvl>
    <w:lvl w:ilvl="1">
      <w:numFmt w:val="bullet"/>
      <w:lvlText w:val="•"/>
      <w:lvlJc w:val="left"/>
      <w:pPr>
        <w:ind w:left="1668" w:hanging="360"/>
      </w:pPr>
    </w:lvl>
    <w:lvl w:ilvl="2">
      <w:numFmt w:val="bullet"/>
      <w:lvlText w:val="•"/>
      <w:lvlJc w:val="left"/>
      <w:pPr>
        <w:ind w:left="2496" w:hanging="360"/>
      </w:pPr>
    </w:lvl>
    <w:lvl w:ilvl="3">
      <w:numFmt w:val="bullet"/>
      <w:lvlText w:val="•"/>
      <w:lvlJc w:val="left"/>
      <w:pPr>
        <w:ind w:left="3325" w:hanging="360"/>
      </w:pPr>
    </w:lvl>
    <w:lvl w:ilvl="4">
      <w:numFmt w:val="bullet"/>
      <w:lvlText w:val="•"/>
      <w:lvlJc w:val="left"/>
      <w:pPr>
        <w:ind w:left="4153" w:hanging="360"/>
      </w:pPr>
    </w:lvl>
    <w:lvl w:ilvl="5">
      <w:numFmt w:val="bullet"/>
      <w:lvlText w:val="•"/>
      <w:lvlJc w:val="left"/>
      <w:pPr>
        <w:ind w:left="4982" w:hanging="360"/>
      </w:pPr>
    </w:lvl>
    <w:lvl w:ilvl="6">
      <w:numFmt w:val="bullet"/>
      <w:lvlText w:val="•"/>
      <w:lvlJc w:val="left"/>
      <w:pPr>
        <w:ind w:left="5810" w:hanging="360"/>
      </w:pPr>
    </w:lvl>
    <w:lvl w:ilvl="7">
      <w:numFmt w:val="bullet"/>
      <w:lvlText w:val="•"/>
      <w:lvlJc w:val="left"/>
      <w:pPr>
        <w:ind w:left="6639" w:hanging="360"/>
      </w:pPr>
    </w:lvl>
    <w:lvl w:ilvl="8">
      <w:numFmt w:val="bullet"/>
      <w:lvlText w:val="•"/>
      <w:lvlJc w:val="left"/>
      <w:pPr>
        <w:ind w:left="7467" w:hanging="360"/>
      </w:pPr>
    </w:lvl>
  </w:abstractNum>
  <w:abstractNum w:abstractNumId="4" w15:restartNumberingAfterBreak="0">
    <w:nsid w:val="1AAC00DD"/>
    <w:multiLevelType w:val="hybridMultilevel"/>
    <w:tmpl w:val="B6AA4B2E"/>
    <w:lvl w:ilvl="0" w:tplc="681C5B44">
      <w:numFmt w:val="bullet"/>
      <w:lvlText w:val="•"/>
      <w:lvlJc w:val="left"/>
      <w:pPr>
        <w:ind w:left="1080" w:hanging="720"/>
      </w:pPr>
      <w:rPr>
        <w:rFonts w:ascii="Calibri Light" w:eastAsia="Calibri" w:hAnsi="Calibri Light" w:cs="Times New Roman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1BFF3B9B"/>
    <w:multiLevelType w:val="hybridMultilevel"/>
    <w:tmpl w:val="B552BF86"/>
    <w:lvl w:ilvl="0" w:tplc="A3B60196">
      <w:start w:val="1"/>
      <w:numFmt w:val="bullet"/>
      <w:lvlText w:val="­"/>
      <w:lvlJc w:val="left"/>
      <w:pPr>
        <w:ind w:left="720" w:hanging="360"/>
      </w:pPr>
      <w:rPr>
        <w:rFonts w:ascii="Calibri Light" w:hAnsi="Calibri Light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1DE058C2"/>
    <w:multiLevelType w:val="hybridMultilevel"/>
    <w:tmpl w:val="9C6ECC40"/>
    <w:lvl w:ilvl="0" w:tplc="0C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1E9A3EB7"/>
    <w:multiLevelType w:val="hybridMultilevel"/>
    <w:tmpl w:val="65CA86C2"/>
    <w:lvl w:ilvl="0" w:tplc="CBAC1F26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2D2774B6"/>
    <w:multiLevelType w:val="hybridMultilevel"/>
    <w:tmpl w:val="844833B6"/>
    <w:lvl w:ilvl="0" w:tplc="CBAC1F26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31401FA8"/>
    <w:multiLevelType w:val="hybridMultilevel"/>
    <w:tmpl w:val="57327424"/>
    <w:lvl w:ilvl="0" w:tplc="A3B60196">
      <w:start w:val="1"/>
      <w:numFmt w:val="bullet"/>
      <w:lvlText w:val="­"/>
      <w:lvlJc w:val="left"/>
      <w:pPr>
        <w:ind w:left="720" w:hanging="360"/>
      </w:pPr>
      <w:rPr>
        <w:rFonts w:ascii="Calibri Light" w:hAnsi="Calibri Light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31DB4CD4"/>
    <w:multiLevelType w:val="multilevel"/>
    <w:tmpl w:val="5DDA0E3A"/>
    <w:lvl w:ilvl="0">
      <w:start w:val="1"/>
      <w:numFmt w:val="bullet"/>
      <w:lvlText w:val="­"/>
      <w:lvlJc w:val="left"/>
      <w:pPr>
        <w:ind w:left="839" w:hanging="360"/>
      </w:pPr>
      <w:rPr>
        <w:rFonts w:ascii="Calibri Light" w:hAnsi="Calibri Light" w:hint="default"/>
        <w:b w:val="0"/>
        <w:sz w:val="20"/>
      </w:rPr>
    </w:lvl>
    <w:lvl w:ilvl="1">
      <w:numFmt w:val="bullet"/>
      <w:lvlText w:val="•"/>
      <w:lvlJc w:val="left"/>
      <w:pPr>
        <w:ind w:left="1668" w:hanging="360"/>
      </w:pPr>
    </w:lvl>
    <w:lvl w:ilvl="2">
      <w:numFmt w:val="bullet"/>
      <w:lvlText w:val="•"/>
      <w:lvlJc w:val="left"/>
      <w:pPr>
        <w:ind w:left="2496" w:hanging="360"/>
      </w:pPr>
    </w:lvl>
    <w:lvl w:ilvl="3">
      <w:numFmt w:val="bullet"/>
      <w:lvlText w:val="•"/>
      <w:lvlJc w:val="left"/>
      <w:pPr>
        <w:ind w:left="3325" w:hanging="360"/>
      </w:pPr>
    </w:lvl>
    <w:lvl w:ilvl="4">
      <w:numFmt w:val="bullet"/>
      <w:lvlText w:val="•"/>
      <w:lvlJc w:val="left"/>
      <w:pPr>
        <w:ind w:left="4153" w:hanging="360"/>
      </w:pPr>
    </w:lvl>
    <w:lvl w:ilvl="5">
      <w:numFmt w:val="bullet"/>
      <w:lvlText w:val="•"/>
      <w:lvlJc w:val="left"/>
      <w:pPr>
        <w:ind w:left="4982" w:hanging="360"/>
      </w:pPr>
    </w:lvl>
    <w:lvl w:ilvl="6">
      <w:numFmt w:val="bullet"/>
      <w:lvlText w:val="•"/>
      <w:lvlJc w:val="left"/>
      <w:pPr>
        <w:ind w:left="5810" w:hanging="360"/>
      </w:pPr>
    </w:lvl>
    <w:lvl w:ilvl="7">
      <w:numFmt w:val="bullet"/>
      <w:lvlText w:val="•"/>
      <w:lvlJc w:val="left"/>
      <w:pPr>
        <w:ind w:left="6639" w:hanging="360"/>
      </w:pPr>
    </w:lvl>
    <w:lvl w:ilvl="8">
      <w:numFmt w:val="bullet"/>
      <w:lvlText w:val="•"/>
      <w:lvlJc w:val="left"/>
      <w:pPr>
        <w:ind w:left="7467" w:hanging="360"/>
      </w:pPr>
    </w:lvl>
  </w:abstractNum>
  <w:abstractNum w:abstractNumId="11" w15:restartNumberingAfterBreak="0">
    <w:nsid w:val="378D56CC"/>
    <w:multiLevelType w:val="hybridMultilevel"/>
    <w:tmpl w:val="1A00BFBC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405134E1"/>
    <w:multiLevelType w:val="multilevel"/>
    <w:tmpl w:val="D31C7A10"/>
    <w:lvl w:ilvl="0">
      <w:start w:val="1"/>
      <w:numFmt w:val="bullet"/>
      <w:lvlText w:val="­"/>
      <w:lvlJc w:val="left"/>
      <w:pPr>
        <w:ind w:left="839" w:hanging="360"/>
      </w:pPr>
      <w:rPr>
        <w:rFonts w:ascii="Calibri Light" w:hAnsi="Calibri Light" w:hint="default"/>
        <w:b w:val="0"/>
        <w:sz w:val="20"/>
      </w:rPr>
    </w:lvl>
    <w:lvl w:ilvl="1">
      <w:numFmt w:val="bullet"/>
      <w:lvlText w:val="•"/>
      <w:lvlJc w:val="left"/>
      <w:pPr>
        <w:ind w:left="1668" w:hanging="360"/>
      </w:pPr>
    </w:lvl>
    <w:lvl w:ilvl="2">
      <w:numFmt w:val="bullet"/>
      <w:lvlText w:val="•"/>
      <w:lvlJc w:val="left"/>
      <w:pPr>
        <w:ind w:left="2496" w:hanging="360"/>
      </w:pPr>
    </w:lvl>
    <w:lvl w:ilvl="3">
      <w:numFmt w:val="bullet"/>
      <w:lvlText w:val="•"/>
      <w:lvlJc w:val="left"/>
      <w:pPr>
        <w:ind w:left="3325" w:hanging="360"/>
      </w:pPr>
    </w:lvl>
    <w:lvl w:ilvl="4">
      <w:numFmt w:val="bullet"/>
      <w:lvlText w:val="•"/>
      <w:lvlJc w:val="left"/>
      <w:pPr>
        <w:ind w:left="4153" w:hanging="360"/>
      </w:pPr>
    </w:lvl>
    <w:lvl w:ilvl="5">
      <w:numFmt w:val="bullet"/>
      <w:lvlText w:val="•"/>
      <w:lvlJc w:val="left"/>
      <w:pPr>
        <w:ind w:left="4982" w:hanging="360"/>
      </w:pPr>
    </w:lvl>
    <w:lvl w:ilvl="6">
      <w:numFmt w:val="bullet"/>
      <w:lvlText w:val="•"/>
      <w:lvlJc w:val="left"/>
      <w:pPr>
        <w:ind w:left="5810" w:hanging="360"/>
      </w:pPr>
    </w:lvl>
    <w:lvl w:ilvl="7">
      <w:numFmt w:val="bullet"/>
      <w:lvlText w:val="•"/>
      <w:lvlJc w:val="left"/>
      <w:pPr>
        <w:ind w:left="6639" w:hanging="360"/>
      </w:pPr>
    </w:lvl>
    <w:lvl w:ilvl="8">
      <w:numFmt w:val="bullet"/>
      <w:lvlText w:val="•"/>
      <w:lvlJc w:val="left"/>
      <w:pPr>
        <w:ind w:left="7467" w:hanging="360"/>
      </w:pPr>
    </w:lvl>
  </w:abstractNum>
  <w:abstractNum w:abstractNumId="13" w15:restartNumberingAfterBreak="0">
    <w:nsid w:val="40A94372"/>
    <w:multiLevelType w:val="hybridMultilevel"/>
    <w:tmpl w:val="54523B96"/>
    <w:lvl w:ilvl="0" w:tplc="5E765414">
      <w:start w:val="1"/>
      <w:numFmt w:val="bullet"/>
      <w:lvlText w:val=""/>
      <w:lvlPicBulletId w:val="0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D6D07C96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E2A6AE7A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23F0FEA0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F5D0D89C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59FA6730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2B14229A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CC2AF138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B68C8D1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14" w15:restartNumberingAfterBreak="0">
    <w:nsid w:val="474C7568"/>
    <w:multiLevelType w:val="hybridMultilevel"/>
    <w:tmpl w:val="C218ADDA"/>
    <w:lvl w:ilvl="0" w:tplc="A3B60196">
      <w:start w:val="1"/>
      <w:numFmt w:val="bullet"/>
      <w:lvlText w:val="­"/>
      <w:lvlJc w:val="left"/>
      <w:pPr>
        <w:ind w:left="720" w:hanging="360"/>
      </w:pPr>
      <w:rPr>
        <w:rFonts w:ascii="Calibri Light" w:hAnsi="Calibri Light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4B9558FB"/>
    <w:multiLevelType w:val="multilevel"/>
    <w:tmpl w:val="A2529EFE"/>
    <w:lvl w:ilvl="0">
      <w:start w:val="1"/>
      <w:numFmt w:val="bullet"/>
      <w:lvlText w:val="­"/>
      <w:lvlJc w:val="left"/>
      <w:pPr>
        <w:ind w:left="839" w:hanging="360"/>
      </w:pPr>
      <w:rPr>
        <w:rFonts w:ascii="Calibri Light" w:hAnsi="Calibri Light" w:hint="default"/>
        <w:b w:val="0"/>
        <w:sz w:val="20"/>
      </w:rPr>
    </w:lvl>
    <w:lvl w:ilvl="1">
      <w:numFmt w:val="bullet"/>
      <w:lvlText w:val="•"/>
      <w:lvlJc w:val="left"/>
      <w:pPr>
        <w:ind w:left="1668" w:hanging="360"/>
      </w:pPr>
    </w:lvl>
    <w:lvl w:ilvl="2">
      <w:numFmt w:val="bullet"/>
      <w:lvlText w:val="•"/>
      <w:lvlJc w:val="left"/>
      <w:pPr>
        <w:ind w:left="2496" w:hanging="360"/>
      </w:pPr>
    </w:lvl>
    <w:lvl w:ilvl="3">
      <w:numFmt w:val="bullet"/>
      <w:lvlText w:val="•"/>
      <w:lvlJc w:val="left"/>
      <w:pPr>
        <w:ind w:left="3325" w:hanging="360"/>
      </w:pPr>
    </w:lvl>
    <w:lvl w:ilvl="4">
      <w:numFmt w:val="bullet"/>
      <w:lvlText w:val="•"/>
      <w:lvlJc w:val="left"/>
      <w:pPr>
        <w:ind w:left="4153" w:hanging="360"/>
      </w:pPr>
    </w:lvl>
    <w:lvl w:ilvl="5">
      <w:numFmt w:val="bullet"/>
      <w:lvlText w:val="•"/>
      <w:lvlJc w:val="left"/>
      <w:pPr>
        <w:ind w:left="4982" w:hanging="360"/>
      </w:pPr>
    </w:lvl>
    <w:lvl w:ilvl="6">
      <w:numFmt w:val="bullet"/>
      <w:lvlText w:val="•"/>
      <w:lvlJc w:val="left"/>
      <w:pPr>
        <w:ind w:left="5810" w:hanging="360"/>
      </w:pPr>
    </w:lvl>
    <w:lvl w:ilvl="7">
      <w:numFmt w:val="bullet"/>
      <w:lvlText w:val="•"/>
      <w:lvlJc w:val="left"/>
      <w:pPr>
        <w:ind w:left="6639" w:hanging="360"/>
      </w:pPr>
    </w:lvl>
    <w:lvl w:ilvl="8">
      <w:numFmt w:val="bullet"/>
      <w:lvlText w:val="•"/>
      <w:lvlJc w:val="left"/>
      <w:pPr>
        <w:ind w:left="7467" w:hanging="360"/>
      </w:pPr>
    </w:lvl>
  </w:abstractNum>
  <w:abstractNum w:abstractNumId="16" w15:restartNumberingAfterBreak="0">
    <w:nsid w:val="54AD26DA"/>
    <w:multiLevelType w:val="hybridMultilevel"/>
    <w:tmpl w:val="0EEE2072"/>
    <w:lvl w:ilvl="0" w:tplc="8F22846E">
      <w:start w:val="1"/>
      <w:numFmt w:val="decimal"/>
      <w:pStyle w:val="ANZSOGNumberedText"/>
      <w:lvlText w:val="%1."/>
      <w:lvlJc w:val="left"/>
      <w:pPr>
        <w:tabs>
          <w:tab w:val="num" w:pos="340"/>
        </w:tabs>
        <w:ind w:left="340" w:hanging="34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567F1508"/>
    <w:multiLevelType w:val="hybridMultilevel"/>
    <w:tmpl w:val="FC144EB4"/>
    <w:lvl w:ilvl="0" w:tplc="7D105F2E">
      <w:numFmt w:val="bullet"/>
      <w:lvlText w:val=""/>
      <w:lvlJc w:val="left"/>
      <w:pPr>
        <w:ind w:left="720" w:hanging="360"/>
      </w:pPr>
      <w:rPr>
        <w:rFonts w:ascii="Symbol" w:eastAsia="Calibri" w:hAnsi="Symbol" w:cs="Calibri Light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62DD12C1"/>
    <w:multiLevelType w:val="hybridMultilevel"/>
    <w:tmpl w:val="6A36F072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678A7282"/>
    <w:multiLevelType w:val="multilevel"/>
    <w:tmpl w:val="604469AC"/>
    <w:lvl w:ilvl="0">
      <w:start w:val="1"/>
      <w:numFmt w:val="bullet"/>
      <w:lvlText w:val="­"/>
      <w:lvlJc w:val="left"/>
      <w:pPr>
        <w:ind w:left="839" w:hanging="360"/>
      </w:pPr>
      <w:rPr>
        <w:rFonts w:ascii="Calibri Light" w:hAnsi="Calibri Light" w:hint="default"/>
        <w:b w:val="0"/>
        <w:sz w:val="20"/>
      </w:rPr>
    </w:lvl>
    <w:lvl w:ilvl="1">
      <w:numFmt w:val="bullet"/>
      <w:lvlText w:val="•"/>
      <w:lvlJc w:val="left"/>
      <w:pPr>
        <w:ind w:left="1668" w:hanging="360"/>
      </w:pPr>
    </w:lvl>
    <w:lvl w:ilvl="2">
      <w:numFmt w:val="bullet"/>
      <w:lvlText w:val="•"/>
      <w:lvlJc w:val="left"/>
      <w:pPr>
        <w:ind w:left="2496" w:hanging="360"/>
      </w:pPr>
    </w:lvl>
    <w:lvl w:ilvl="3">
      <w:numFmt w:val="bullet"/>
      <w:lvlText w:val="•"/>
      <w:lvlJc w:val="left"/>
      <w:pPr>
        <w:ind w:left="3325" w:hanging="360"/>
      </w:pPr>
    </w:lvl>
    <w:lvl w:ilvl="4">
      <w:numFmt w:val="bullet"/>
      <w:lvlText w:val="•"/>
      <w:lvlJc w:val="left"/>
      <w:pPr>
        <w:ind w:left="4153" w:hanging="360"/>
      </w:pPr>
    </w:lvl>
    <w:lvl w:ilvl="5">
      <w:numFmt w:val="bullet"/>
      <w:lvlText w:val="•"/>
      <w:lvlJc w:val="left"/>
      <w:pPr>
        <w:ind w:left="4982" w:hanging="360"/>
      </w:pPr>
    </w:lvl>
    <w:lvl w:ilvl="6">
      <w:numFmt w:val="bullet"/>
      <w:lvlText w:val="•"/>
      <w:lvlJc w:val="left"/>
      <w:pPr>
        <w:ind w:left="5810" w:hanging="360"/>
      </w:pPr>
    </w:lvl>
    <w:lvl w:ilvl="7">
      <w:numFmt w:val="bullet"/>
      <w:lvlText w:val="•"/>
      <w:lvlJc w:val="left"/>
      <w:pPr>
        <w:ind w:left="6639" w:hanging="360"/>
      </w:pPr>
    </w:lvl>
    <w:lvl w:ilvl="8">
      <w:numFmt w:val="bullet"/>
      <w:lvlText w:val="•"/>
      <w:lvlJc w:val="left"/>
      <w:pPr>
        <w:ind w:left="7467" w:hanging="360"/>
      </w:pPr>
    </w:lvl>
  </w:abstractNum>
  <w:abstractNum w:abstractNumId="20" w15:restartNumberingAfterBreak="0">
    <w:nsid w:val="6ADF47C9"/>
    <w:multiLevelType w:val="hybridMultilevel"/>
    <w:tmpl w:val="5434B7A2"/>
    <w:lvl w:ilvl="0" w:tplc="A3B60196">
      <w:start w:val="1"/>
      <w:numFmt w:val="bullet"/>
      <w:lvlText w:val="­"/>
      <w:lvlJc w:val="left"/>
      <w:pPr>
        <w:ind w:left="820" w:hanging="360"/>
      </w:pPr>
      <w:rPr>
        <w:rFonts w:ascii="Calibri Light" w:hAnsi="Calibri Light" w:hint="default"/>
      </w:rPr>
    </w:lvl>
    <w:lvl w:ilvl="1" w:tplc="0C090003" w:tentative="1">
      <w:start w:val="1"/>
      <w:numFmt w:val="bullet"/>
      <w:lvlText w:val="o"/>
      <w:lvlJc w:val="left"/>
      <w:pPr>
        <w:ind w:left="15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2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9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7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4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1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8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580" w:hanging="360"/>
      </w:pPr>
      <w:rPr>
        <w:rFonts w:ascii="Wingdings" w:hAnsi="Wingdings" w:hint="default"/>
      </w:rPr>
    </w:lvl>
  </w:abstractNum>
  <w:abstractNum w:abstractNumId="21" w15:restartNumberingAfterBreak="0">
    <w:nsid w:val="71A935C3"/>
    <w:multiLevelType w:val="hybridMultilevel"/>
    <w:tmpl w:val="61FC8A44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72701076"/>
    <w:multiLevelType w:val="hybridMultilevel"/>
    <w:tmpl w:val="650E6260"/>
    <w:lvl w:ilvl="0" w:tplc="A3B60196">
      <w:start w:val="1"/>
      <w:numFmt w:val="bullet"/>
      <w:lvlText w:val="­"/>
      <w:lvlJc w:val="left"/>
      <w:pPr>
        <w:ind w:left="720" w:hanging="360"/>
      </w:pPr>
      <w:rPr>
        <w:rFonts w:ascii="Calibri Light" w:hAnsi="Calibri Light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750F10DD"/>
    <w:multiLevelType w:val="hybridMultilevel"/>
    <w:tmpl w:val="1D188C22"/>
    <w:lvl w:ilvl="0" w:tplc="B8B6B2CC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76A90F68"/>
    <w:multiLevelType w:val="hybridMultilevel"/>
    <w:tmpl w:val="86920CF8"/>
    <w:lvl w:ilvl="0" w:tplc="CBAC1F26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784429B0"/>
    <w:multiLevelType w:val="hybridMultilevel"/>
    <w:tmpl w:val="F306DDAA"/>
    <w:lvl w:ilvl="0" w:tplc="A3B60196">
      <w:start w:val="1"/>
      <w:numFmt w:val="bullet"/>
      <w:lvlText w:val="­"/>
      <w:lvlJc w:val="left"/>
      <w:pPr>
        <w:ind w:left="720" w:hanging="360"/>
      </w:pPr>
      <w:rPr>
        <w:rFonts w:ascii="Calibri Light" w:hAnsi="Calibri Light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7BA12237"/>
    <w:multiLevelType w:val="hybridMultilevel"/>
    <w:tmpl w:val="D8E0ADF0"/>
    <w:lvl w:ilvl="0" w:tplc="0470B10E">
      <w:start w:val="1"/>
      <w:numFmt w:val="decimal"/>
      <w:lvlText w:val="%1."/>
      <w:lvlJc w:val="left"/>
      <w:pPr>
        <w:ind w:left="720" w:hanging="360"/>
      </w:pPr>
      <w:rPr>
        <w:rFonts w:cs="Calibri Light"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488789037">
    <w:abstractNumId w:val="24"/>
  </w:num>
  <w:num w:numId="2" w16cid:durableId="1172062169">
    <w:abstractNumId w:val="11"/>
  </w:num>
  <w:num w:numId="3" w16cid:durableId="1026642894">
    <w:abstractNumId w:val="6"/>
  </w:num>
  <w:num w:numId="4" w16cid:durableId="509149284">
    <w:abstractNumId w:val="14"/>
  </w:num>
  <w:num w:numId="5" w16cid:durableId="838421565">
    <w:abstractNumId w:val="16"/>
  </w:num>
  <w:num w:numId="6" w16cid:durableId="1092698834">
    <w:abstractNumId w:val="22"/>
  </w:num>
  <w:num w:numId="7" w16cid:durableId="1032613199">
    <w:abstractNumId w:val="9"/>
  </w:num>
  <w:num w:numId="8" w16cid:durableId="839201767">
    <w:abstractNumId w:val="20"/>
  </w:num>
  <w:num w:numId="9" w16cid:durableId="732315552">
    <w:abstractNumId w:val="25"/>
  </w:num>
  <w:num w:numId="10" w16cid:durableId="953945835">
    <w:abstractNumId w:val="10"/>
  </w:num>
  <w:num w:numId="11" w16cid:durableId="89207412">
    <w:abstractNumId w:val="12"/>
  </w:num>
  <w:num w:numId="12" w16cid:durableId="36778253">
    <w:abstractNumId w:val="3"/>
  </w:num>
  <w:num w:numId="13" w16cid:durableId="1500850510">
    <w:abstractNumId w:val="15"/>
  </w:num>
  <w:num w:numId="14" w16cid:durableId="128017793">
    <w:abstractNumId w:val="19"/>
  </w:num>
  <w:num w:numId="15" w16cid:durableId="962226364">
    <w:abstractNumId w:val="5"/>
  </w:num>
  <w:num w:numId="16" w16cid:durableId="253437323">
    <w:abstractNumId w:val="0"/>
  </w:num>
  <w:num w:numId="17" w16cid:durableId="1079211588">
    <w:abstractNumId w:val="1"/>
  </w:num>
  <w:num w:numId="18" w16cid:durableId="202059706">
    <w:abstractNumId w:val="13"/>
  </w:num>
  <w:num w:numId="19" w16cid:durableId="90205490">
    <w:abstractNumId w:val="8"/>
  </w:num>
  <w:num w:numId="20" w16cid:durableId="423114804">
    <w:abstractNumId w:val="18"/>
  </w:num>
  <w:num w:numId="21" w16cid:durableId="986593607">
    <w:abstractNumId w:val="7"/>
  </w:num>
  <w:num w:numId="22" w16cid:durableId="1432892084">
    <w:abstractNumId w:val="4"/>
  </w:num>
  <w:num w:numId="23" w16cid:durableId="611910071">
    <w:abstractNumId w:val="23"/>
  </w:num>
  <w:num w:numId="24" w16cid:durableId="498084526">
    <w:abstractNumId w:val="17"/>
  </w:num>
  <w:num w:numId="25" w16cid:durableId="1477258432">
    <w:abstractNumId w:val="26"/>
  </w:num>
  <w:num w:numId="26" w16cid:durableId="1286230764">
    <w:abstractNumId w:val="2"/>
  </w:num>
  <w:num w:numId="27" w16cid:durableId="1831677465">
    <w:abstractNumId w:val="2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displayBackgroundShape/>
  <w:proofState w:spelling="clean" w:grammar="clean"/>
  <w:defaultTabStop w:val="720"/>
  <w:drawingGridHorizontalSpacing w:val="108"/>
  <w:drawingGridVerticalSpacing w:val="181"/>
  <w:displayHorizontalDrawingGridEvery w:val="2"/>
  <w:characterSpacingControl w:val="doNotCompress"/>
  <w:hdrShapeDefaults>
    <o:shapedefaults v:ext="edit" spidmax="2050"/>
  </w:hdrShapeDefaults>
  <w:footnotePr>
    <w:numFmt w:val="chicago"/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A3DAF"/>
    <w:rsid w:val="0000390C"/>
    <w:rsid w:val="000062D0"/>
    <w:rsid w:val="00016E95"/>
    <w:rsid w:val="000175DB"/>
    <w:rsid w:val="000237CF"/>
    <w:rsid w:val="00025BF9"/>
    <w:rsid w:val="00026A31"/>
    <w:rsid w:val="00034ECA"/>
    <w:rsid w:val="00035513"/>
    <w:rsid w:val="000363CA"/>
    <w:rsid w:val="00044980"/>
    <w:rsid w:val="00046979"/>
    <w:rsid w:val="00047CA4"/>
    <w:rsid w:val="000530D1"/>
    <w:rsid w:val="00062600"/>
    <w:rsid w:val="000734C9"/>
    <w:rsid w:val="00074D81"/>
    <w:rsid w:val="00076A28"/>
    <w:rsid w:val="000771B6"/>
    <w:rsid w:val="00082DE2"/>
    <w:rsid w:val="000833A7"/>
    <w:rsid w:val="0008699D"/>
    <w:rsid w:val="0009188E"/>
    <w:rsid w:val="0009658C"/>
    <w:rsid w:val="00097834"/>
    <w:rsid w:val="000A1240"/>
    <w:rsid w:val="000A682C"/>
    <w:rsid w:val="000B2382"/>
    <w:rsid w:val="000B5FB1"/>
    <w:rsid w:val="000B7CE8"/>
    <w:rsid w:val="000C321F"/>
    <w:rsid w:val="000C416B"/>
    <w:rsid w:val="000D159B"/>
    <w:rsid w:val="000F321C"/>
    <w:rsid w:val="000F7738"/>
    <w:rsid w:val="001061B3"/>
    <w:rsid w:val="00106F43"/>
    <w:rsid w:val="00110084"/>
    <w:rsid w:val="00120A72"/>
    <w:rsid w:val="00133DE2"/>
    <w:rsid w:val="00137C62"/>
    <w:rsid w:val="00141518"/>
    <w:rsid w:val="00143A5E"/>
    <w:rsid w:val="00145095"/>
    <w:rsid w:val="001471CA"/>
    <w:rsid w:val="001509C3"/>
    <w:rsid w:val="00155035"/>
    <w:rsid w:val="00161F03"/>
    <w:rsid w:val="001658AB"/>
    <w:rsid w:val="00167583"/>
    <w:rsid w:val="00170005"/>
    <w:rsid w:val="00174C25"/>
    <w:rsid w:val="00182ECE"/>
    <w:rsid w:val="001854C9"/>
    <w:rsid w:val="00192BC8"/>
    <w:rsid w:val="0019632A"/>
    <w:rsid w:val="00196A9E"/>
    <w:rsid w:val="001A09BC"/>
    <w:rsid w:val="001A2D63"/>
    <w:rsid w:val="001B5F0A"/>
    <w:rsid w:val="001B695E"/>
    <w:rsid w:val="001C2D28"/>
    <w:rsid w:val="001D43E4"/>
    <w:rsid w:val="001D60AD"/>
    <w:rsid w:val="001D6824"/>
    <w:rsid w:val="001D6F0B"/>
    <w:rsid w:val="001E0777"/>
    <w:rsid w:val="001E3B9A"/>
    <w:rsid w:val="001E4E89"/>
    <w:rsid w:val="001E55C6"/>
    <w:rsid w:val="001E62E1"/>
    <w:rsid w:val="001E70B8"/>
    <w:rsid w:val="001F1CE9"/>
    <w:rsid w:val="001F58E9"/>
    <w:rsid w:val="00203156"/>
    <w:rsid w:val="00204546"/>
    <w:rsid w:val="00206E8B"/>
    <w:rsid w:val="00210DD3"/>
    <w:rsid w:val="00212D30"/>
    <w:rsid w:val="002139AA"/>
    <w:rsid w:val="00221748"/>
    <w:rsid w:val="00221DD0"/>
    <w:rsid w:val="00222FB3"/>
    <w:rsid w:val="002248B2"/>
    <w:rsid w:val="00224AA1"/>
    <w:rsid w:val="002254B1"/>
    <w:rsid w:val="00226460"/>
    <w:rsid w:val="00227D47"/>
    <w:rsid w:val="00231F52"/>
    <w:rsid w:val="00232F84"/>
    <w:rsid w:val="00235556"/>
    <w:rsid w:val="00236516"/>
    <w:rsid w:val="002377B1"/>
    <w:rsid w:val="00241686"/>
    <w:rsid w:val="00243072"/>
    <w:rsid w:val="002445C7"/>
    <w:rsid w:val="002446F8"/>
    <w:rsid w:val="00252B5C"/>
    <w:rsid w:val="00256031"/>
    <w:rsid w:val="0026088B"/>
    <w:rsid w:val="00262B39"/>
    <w:rsid w:val="00273D76"/>
    <w:rsid w:val="002741CF"/>
    <w:rsid w:val="00274701"/>
    <w:rsid w:val="00276FFA"/>
    <w:rsid w:val="002828BC"/>
    <w:rsid w:val="00283610"/>
    <w:rsid w:val="002900D8"/>
    <w:rsid w:val="002A3DAF"/>
    <w:rsid w:val="002A450B"/>
    <w:rsid w:val="002A5163"/>
    <w:rsid w:val="002A5845"/>
    <w:rsid w:val="002A5CD6"/>
    <w:rsid w:val="002B5E1D"/>
    <w:rsid w:val="002B7909"/>
    <w:rsid w:val="002C080F"/>
    <w:rsid w:val="002C1374"/>
    <w:rsid w:val="002C559A"/>
    <w:rsid w:val="002C71F1"/>
    <w:rsid w:val="002D4AD0"/>
    <w:rsid w:val="002E0030"/>
    <w:rsid w:val="002E0585"/>
    <w:rsid w:val="002E27C3"/>
    <w:rsid w:val="002E2F01"/>
    <w:rsid w:val="002E5FB3"/>
    <w:rsid w:val="002E7695"/>
    <w:rsid w:val="002E7B1F"/>
    <w:rsid w:val="002E7DE4"/>
    <w:rsid w:val="0030797C"/>
    <w:rsid w:val="00307AB0"/>
    <w:rsid w:val="003147B7"/>
    <w:rsid w:val="00315612"/>
    <w:rsid w:val="0031597C"/>
    <w:rsid w:val="003165F0"/>
    <w:rsid w:val="00317C9C"/>
    <w:rsid w:val="00320374"/>
    <w:rsid w:val="003304F2"/>
    <w:rsid w:val="00333B75"/>
    <w:rsid w:val="003347DB"/>
    <w:rsid w:val="00336F8F"/>
    <w:rsid w:val="00343646"/>
    <w:rsid w:val="00346214"/>
    <w:rsid w:val="00346AC9"/>
    <w:rsid w:val="003530CA"/>
    <w:rsid w:val="00363F27"/>
    <w:rsid w:val="0036486C"/>
    <w:rsid w:val="00381787"/>
    <w:rsid w:val="00387B00"/>
    <w:rsid w:val="0039193F"/>
    <w:rsid w:val="00391D3C"/>
    <w:rsid w:val="00391E71"/>
    <w:rsid w:val="003971AD"/>
    <w:rsid w:val="003976AE"/>
    <w:rsid w:val="003A00B2"/>
    <w:rsid w:val="003A238F"/>
    <w:rsid w:val="003A6048"/>
    <w:rsid w:val="003B4568"/>
    <w:rsid w:val="003B7C8F"/>
    <w:rsid w:val="003C03B5"/>
    <w:rsid w:val="003C0CB1"/>
    <w:rsid w:val="003D03E1"/>
    <w:rsid w:val="003D11A7"/>
    <w:rsid w:val="003D264A"/>
    <w:rsid w:val="003D36A3"/>
    <w:rsid w:val="003D5331"/>
    <w:rsid w:val="003D6FED"/>
    <w:rsid w:val="003D720A"/>
    <w:rsid w:val="003E522C"/>
    <w:rsid w:val="003E5AE3"/>
    <w:rsid w:val="003E7046"/>
    <w:rsid w:val="003F1318"/>
    <w:rsid w:val="003F458C"/>
    <w:rsid w:val="003F487B"/>
    <w:rsid w:val="003F704D"/>
    <w:rsid w:val="004030E3"/>
    <w:rsid w:val="00404D78"/>
    <w:rsid w:val="004053C7"/>
    <w:rsid w:val="00407484"/>
    <w:rsid w:val="0041068D"/>
    <w:rsid w:val="00414776"/>
    <w:rsid w:val="0042130D"/>
    <w:rsid w:val="00421393"/>
    <w:rsid w:val="00421C63"/>
    <w:rsid w:val="0043029A"/>
    <w:rsid w:val="00432245"/>
    <w:rsid w:val="0043370B"/>
    <w:rsid w:val="00436BAA"/>
    <w:rsid w:val="0044324D"/>
    <w:rsid w:val="00443810"/>
    <w:rsid w:val="00444984"/>
    <w:rsid w:val="00450C80"/>
    <w:rsid w:val="00451F4B"/>
    <w:rsid w:val="004538BE"/>
    <w:rsid w:val="00453C2B"/>
    <w:rsid w:val="00454FCF"/>
    <w:rsid w:val="0045774A"/>
    <w:rsid w:val="00457BDA"/>
    <w:rsid w:val="00460E3C"/>
    <w:rsid w:val="00463A59"/>
    <w:rsid w:val="00465FAC"/>
    <w:rsid w:val="00466A55"/>
    <w:rsid w:val="004700A4"/>
    <w:rsid w:val="0047143D"/>
    <w:rsid w:val="004757F4"/>
    <w:rsid w:val="00483366"/>
    <w:rsid w:val="004846FF"/>
    <w:rsid w:val="00485988"/>
    <w:rsid w:val="004914EA"/>
    <w:rsid w:val="0049161C"/>
    <w:rsid w:val="00492D1B"/>
    <w:rsid w:val="0049394C"/>
    <w:rsid w:val="00494CD2"/>
    <w:rsid w:val="00496A81"/>
    <w:rsid w:val="004A000D"/>
    <w:rsid w:val="004A3077"/>
    <w:rsid w:val="004A6B39"/>
    <w:rsid w:val="004B45F0"/>
    <w:rsid w:val="004B4C0D"/>
    <w:rsid w:val="004B61D5"/>
    <w:rsid w:val="004C0085"/>
    <w:rsid w:val="004C243D"/>
    <w:rsid w:val="004C27B8"/>
    <w:rsid w:val="004C4E6F"/>
    <w:rsid w:val="004C68CB"/>
    <w:rsid w:val="004D278D"/>
    <w:rsid w:val="004D72BB"/>
    <w:rsid w:val="004D7675"/>
    <w:rsid w:val="004E00CA"/>
    <w:rsid w:val="004E487B"/>
    <w:rsid w:val="004E4FF7"/>
    <w:rsid w:val="004E5180"/>
    <w:rsid w:val="004E5FEA"/>
    <w:rsid w:val="004E7E70"/>
    <w:rsid w:val="004F12DF"/>
    <w:rsid w:val="004F42C7"/>
    <w:rsid w:val="00501BB2"/>
    <w:rsid w:val="00502A78"/>
    <w:rsid w:val="00504907"/>
    <w:rsid w:val="0051173B"/>
    <w:rsid w:val="00511ECF"/>
    <w:rsid w:val="00513F4F"/>
    <w:rsid w:val="00514CEA"/>
    <w:rsid w:val="00517B49"/>
    <w:rsid w:val="00521AD6"/>
    <w:rsid w:val="00521B87"/>
    <w:rsid w:val="0052449B"/>
    <w:rsid w:val="005263B3"/>
    <w:rsid w:val="00527673"/>
    <w:rsid w:val="005334DF"/>
    <w:rsid w:val="0053740D"/>
    <w:rsid w:val="00541D35"/>
    <w:rsid w:val="00554A7B"/>
    <w:rsid w:val="00562945"/>
    <w:rsid w:val="005634AA"/>
    <w:rsid w:val="00566DDB"/>
    <w:rsid w:val="00577808"/>
    <w:rsid w:val="00590597"/>
    <w:rsid w:val="00595268"/>
    <w:rsid w:val="0059571F"/>
    <w:rsid w:val="005959BD"/>
    <w:rsid w:val="005A3FA7"/>
    <w:rsid w:val="005B04DD"/>
    <w:rsid w:val="005B2758"/>
    <w:rsid w:val="005B3C64"/>
    <w:rsid w:val="005B6C4C"/>
    <w:rsid w:val="005B6F98"/>
    <w:rsid w:val="005C377C"/>
    <w:rsid w:val="005C5C9A"/>
    <w:rsid w:val="005C6508"/>
    <w:rsid w:val="005C6E01"/>
    <w:rsid w:val="005D12C7"/>
    <w:rsid w:val="005D4339"/>
    <w:rsid w:val="005E0F64"/>
    <w:rsid w:val="005E5A3B"/>
    <w:rsid w:val="005E5A6F"/>
    <w:rsid w:val="005E70C7"/>
    <w:rsid w:val="005E748C"/>
    <w:rsid w:val="005F06D0"/>
    <w:rsid w:val="005F3218"/>
    <w:rsid w:val="005F46B0"/>
    <w:rsid w:val="0060177F"/>
    <w:rsid w:val="00602F9C"/>
    <w:rsid w:val="0060559F"/>
    <w:rsid w:val="0060768F"/>
    <w:rsid w:val="006154A3"/>
    <w:rsid w:val="00621966"/>
    <w:rsid w:val="00622EE1"/>
    <w:rsid w:val="00622F00"/>
    <w:rsid w:val="00626220"/>
    <w:rsid w:val="00626F7F"/>
    <w:rsid w:val="00634431"/>
    <w:rsid w:val="00634688"/>
    <w:rsid w:val="00635ED8"/>
    <w:rsid w:val="006371B6"/>
    <w:rsid w:val="00656AA7"/>
    <w:rsid w:val="0065781B"/>
    <w:rsid w:val="006628B2"/>
    <w:rsid w:val="00663A97"/>
    <w:rsid w:val="00666107"/>
    <w:rsid w:val="006744CE"/>
    <w:rsid w:val="00675E4E"/>
    <w:rsid w:val="00677587"/>
    <w:rsid w:val="00685151"/>
    <w:rsid w:val="00685980"/>
    <w:rsid w:val="0069108D"/>
    <w:rsid w:val="006957C2"/>
    <w:rsid w:val="006A023B"/>
    <w:rsid w:val="006A4474"/>
    <w:rsid w:val="006A4DE8"/>
    <w:rsid w:val="006A71A6"/>
    <w:rsid w:val="006B0EC8"/>
    <w:rsid w:val="006B29C3"/>
    <w:rsid w:val="006B56EC"/>
    <w:rsid w:val="006B5A4C"/>
    <w:rsid w:val="006C2723"/>
    <w:rsid w:val="006C3596"/>
    <w:rsid w:val="006C5F61"/>
    <w:rsid w:val="006C615D"/>
    <w:rsid w:val="006D1DF7"/>
    <w:rsid w:val="006D6399"/>
    <w:rsid w:val="006E5792"/>
    <w:rsid w:val="006E61F5"/>
    <w:rsid w:val="006E6811"/>
    <w:rsid w:val="006E6D4B"/>
    <w:rsid w:val="006F2802"/>
    <w:rsid w:val="006F6E62"/>
    <w:rsid w:val="0070123D"/>
    <w:rsid w:val="00705D61"/>
    <w:rsid w:val="00710777"/>
    <w:rsid w:val="00711D71"/>
    <w:rsid w:val="00712378"/>
    <w:rsid w:val="007128B9"/>
    <w:rsid w:val="00713E53"/>
    <w:rsid w:val="007141B1"/>
    <w:rsid w:val="0071467E"/>
    <w:rsid w:val="00723AF4"/>
    <w:rsid w:val="007340DE"/>
    <w:rsid w:val="007341F3"/>
    <w:rsid w:val="00734901"/>
    <w:rsid w:val="007453A7"/>
    <w:rsid w:val="007459D2"/>
    <w:rsid w:val="00745E21"/>
    <w:rsid w:val="00755E9D"/>
    <w:rsid w:val="00756DB6"/>
    <w:rsid w:val="00765EBC"/>
    <w:rsid w:val="00766399"/>
    <w:rsid w:val="00767AA9"/>
    <w:rsid w:val="00773785"/>
    <w:rsid w:val="00784035"/>
    <w:rsid w:val="007849F3"/>
    <w:rsid w:val="00791CDA"/>
    <w:rsid w:val="00793CAA"/>
    <w:rsid w:val="0079730F"/>
    <w:rsid w:val="007A6350"/>
    <w:rsid w:val="007B2D18"/>
    <w:rsid w:val="007B3CCC"/>
    <w:rsid w:val="007B502A"/>
    <w:rsid w:val="007B5565"/>
    <w:rsid w:val="007C3966"/>
    <w:rsid w:val="007D0480"/>
    <w:rsid w:val="007D3AC5"/>
    <w:rsid w:val="007D3E53"/>
    <w:rsid w:val="007D5C17"/>
    <w:rsid w:val="007D60C9"/>
    <w:rsid w:val="007E5DE8"/>
    <w:rsid w:val="007E6F24"/>
    <w:rsid w:val="007F1B02"/>
    <w:rsid w:val="007F315F"/>
    <w:rsid w:val="007F5236"/>
    <w:rsid w:val="007F52DF"/>
    <w:rsid w:val="007F5D22"/>
    <w:rsid w:val="007F685B"/>
    <w:rsid w:val="00800799"/>
    <w:rsid w:val="008026CA"/>
    <w:rsid w:val="008042B1"/>
    <w:rsid w:val="00815D0E"/>
    <w:rsid w:val="00821369"/>
    <w:rsid w:val="008244D2"/>
    <w:rsid w:val="00825EE9"/>
    <w:rsid w:val="00826807"/>
    <w:rsid w:val="00826E39"/>
    <w:rsid w:val="0083005D"/>
    <w:rsid w:val="008343F7"/>
    <w:rsid w:val="00837AF7"/>
    <w:rsid w:val="00843E38"/>
    <w:rsid w:val="008527DD"/>
    <w:rsid w:val="0085607A"/>
    <w:rsid w:val="0086035E"/>
    <w:rsid w:val="0086154F"/>
    <w:rsid w:val="00870365"/>
    <w:rsid w:val="00874CFF"/>
    <w:rsid w:val="0087728E"/>
    <w:rsid w:val="00881842"/>
    <w:rsid w:val="00885345"/>
    <w:rsid w:val="0088684A"/>
    <w:rsid w:val="00891752"/>
    <w:rsid w:val="00896724"/>
    <w:rsid w:val="0089732B"/>
    <w:rsid w:val="008A18E7"/>
    <w:rsid w:val="008A20CF"/>
    <w:rsid w:val="008A26EB"/>
    <w:rsid w:val="008A74C5"/>
    <w:rsid w:val="008A7A6B"/>
    <w:rsid w:val="008B1217"/>
    <w:rsid w:val="008B4EDA"/>
    <w:rsid w:val="008B578A"/>
    <w:rsid w:val="008B6436"/>
    <w:rsid w:val="008C3D6F"/>
    <w:rsid w:val="008D485B"/>
    <w:rsid w:val="008D490C"/>
    <w:rsid w:val="008E0AC3"/>
    <w:rsid w:val="008E2CA7"/>
    <w:rsid w:val="008E5719"/>
    <w:rsid w:val="008F2E8F"/>
    <w:rsid w:val="008F4DBD"/>
    <w:rsid w:val="008F6ED1"/>
    <w:rsid w:val="00903372"/>
    <w:rsid w:val="009033DA"/>
    <w:rsid w:val="00912AD2"/>
    <w:rsid w:val="009168CA"/>
    <w:rsid w:val="00917A8E"/>
    <w:rsid w:val="00917B06"/>
    <w:rsid w:val="00922518"/>
    <w:rsid w:val="00922775"/>
    <w:rsid w:val="00923DD3"/>
    <w:rsid w:val="0092734B"/>
    <w:rsid w:val="00931184"/>
    <w:rsid w:val="0093179A"/>
    <w:rsid w:val="00931AE9"/>
    <w:rsid w:val="00941B5D"/>
    <w:rsid w:val="00943555"/>
    <w:rsid w:val="009463D9"/>
    <w:rsid w:val="009466C2"/>
    <w:rsid w:val="00951397"/>
    <w:rsid w:val="00951D1D"/>
    <w:rsid w:val="00954924"/>
    <w:rsid w:val="0095693D"/>
    <w:rsid w:val="00956D73"/>
    <w:rsid w:val="00960710"/>
    <w:rsid w:val="0096091A"/>
    <w:rsid w:val="00960C78"/>
    <w:rsid w:val="00960F90"/>
    <w:rsid w:val="00975469"/>
    <w:rsid w:val="00975628"/>
    <w:rsid w:val="00975F00"/>
    <w:rsid w:val="00976EE1"/>
    <w:rsid w:val="0098382F"/>
    <w:rsid w:val="009879B5"/>
    <w:rsid w:val="0099070B"/>
    <w:rsid w:val="00993795"/>
    <w:rsid w:val="00997835"/>
    <w:rsid w:val="009A07D4"/>
    <w:rsid w:val="009A10D7"/>
    <w:rsid w:val="009A3017"/>
    <w:rsid w:val="009A7451"/>
    <w:rsid w:val="009B50DA"/>
    <w:rsid w:val="009C3AC5"/>
    <w:rsid w:val="009C600B"/>
    <w:rsid w:val="009C6EFE"/>
    <w:rsid w:val="009D0CD7"/>
    <w:rsid w:val="009E159C"/>
    <w:rsid w:val="009E63D2"/>
    <w:rsid w:val="009F4974"/>
    <w:rsid w:val="00A01A1D"/>
    <w:rsid w:val="00A03490"/>
    <w:rsid w:val="00A04BF8"/>
    <w:rsid w:val="00A061CB"/>
    <w:rsid w:val="00A0696B"/>
    <w:rsid w:val="00A06C2E"/>
    <w:rsid w:val="00A07757"/>
    <w:rsid w:val="00A16FF2"/>
    <w:rsid w:val="00A23E35"/>
    <w:rsid w:val="00A30D35"/>
    <w:rsid w:val="00A32BCF"/>
    <w:rsid w:val="00A40A2E"/>
    <w:rsid w:val="00A44BB7"/>
    <w:rsid w:val="00A463A4"/>
    <w:rsid w:val="00A46794"/>
    <w:rsid w:val="00A51916"/>
    <w:rsid w:val="00A54C4A"/>
    <w:rsid w:val="00A60EA1"/>
    <w:rsid w:val="00A615EB"/>
    <w:rsid w:val="00A61A7E"/>
    <w:rsid w:val="00A71E2B"/>
    <w:rsid w:val="00A8681F"/>
    <w:rsid w:val="00A94E24"/>
    <w:rsid w:val="00A96F50"/>
    <w:rsid w:val="00AA3A87"/>
    <w:rsid w:val="00AA672C"/>
    <w:rsid w:val="00AB1207"/>
    <w:rsid w:val="00AC0DD2"/>
    <w:rsid w:val="00AC6CD9"/>
    <w:rsid w:val="00AC7F81"/>
    <w:rsid w:val="00AD312F"/>
    <w:rsid w:val="00AD6141"/>
    <w:rsid w:val="00AD6B33"/>
    <w:rsid w:val="00AD7961"/>
    <w:rsid w:val="00AE030E"/>
    <w:rsid w:val="00AF0F32"/>
    <w:rsid w:val="00AF1C31"/>
    <w:rsid w:val="00AF54C7"/>
    <w:rsid w:val="00AF554D"/>
    <w:rsid w:val="00AF59E9"/>
    <w:rsid w:val="00AF5F4C"/>
    <w:rsid w:val="00B004D7"/>
    <w:rsid w:val="00B037FE"/>
    <w:rsid w:val="00B045CC"/>
    <w:rsid w:val="00B11D18"/>
    <w:rsid w:val="00B151D8"/>
    <w:rsid w:val="00B23CB0"/>
    <w:rsid w:val="00B25B2C"/>
    <w:rsid w:val="00B2777B"/>
    <w:rsid w:val="00B3174C"/>
    <w:rsid w:val="00B32429"/>
    <w:rsid w:val="00B3271F"/>
    <w:rsid w:val="00B32D54"/>
    <w:rsid w:val="00B366E6"/>
    <w:rsid w:val="00B37D3E"/>
    <w:rsid w:val="00B42AC1"/>
    <w:rsid w:val="00B43E81"/>
    <w:rsid w:val="00B472C5"/>
    <w:rsid w:val="00B520C4"/>
    <w:rsid w:val="00B56AD7"/>
    <w:rsid w:val="00B66E25"/>
    <w:rsid w:val="00B66F0E"/>
    <w:rsid w:val="00B745DD"/>
    <w:rsid w:val="00B760FD"/>
    <w:rsid w:val="00B7757A"/>
    <w:rsid w:val="00B819EC"/>
    <w:rsid w:val="00B82E97"/>
    <w:rsid w:val="00B837AF"/>
    <w:rsid w:val="00B84943"/>
    <w:rsid w:val="00B854B4"/>
    <w:rsid w:val="00B86C29"/>
    <w:rsid w:val="00B92FA3"/>
    <w:rsid w:val="00B972EA"/>
    <w:rsid w:val="00BA0225"/>
    <w:rsid w:val="00BA08F2"/>
    <w:rsid w:val="00BA3A2F"/>
    <w:rsid w:val="00BA5980"/>
    <w:rsid w:val="00BA6F1D"/>
    <w:rsid w:val="00BA7AAC"/>
    <w:rsid w:val="00BB454F"/>
    <w:rsid w:val="00BC2910"/>
    <w:rsid w:val="00BC4A96"/>
    <w:rsid w:val="00BC5CA6"/>
    <w:rsid w:val="00BC77F9"/>
    <w:rsid w:val="00BD06E0"/>
    <w:rsid w:val="00BD14A3"/>
    <w:rsid w:val="00BE169F"/>
    <w:rsid w:val="00BE2FBD"/>
    <w:rsid w:val="00BE4BB5"/>
    <w:rsid w:val="00BE541A"/>
    <w:rsid w:val="00BE5888"/>
    <w:rsid w:val="00BF154C"/>
    <w:rsid w:val="00BF2435"/>
    <w:rsid w:val="00BF2CBB"/>
    <w:rsid w:val="00BF2CFF"/>
    <w:rsid w:val="00BF487E"/>
    <w:rsid w:val="00C0067D"/>
    <w:rsid w:val="00C11CA3"/>
    <w:rsid w:val="00C14DE9"/>
    <w:rsid w:val="00C15312"/>
    <w:rsid w:val="00C20BB8"/>
    <w:rsid w:val="00C2185E"/>
    <w:rsid w:val="00C24931"/>
    <w:rsid w:val="00C24C22"/>
    <w:rsid w:val="00C252C1"/>
    <w:rsid w:val="00C272C4"/>
    <w:rsid w:val="00C30F21"/>
    <w:rsid w:val="00C3251E"/>
    <w:rsid w:val="00C34877"/>
    <w:rsid w:val="00C4270A"/>
    <w:rsid w:val="00C54AAF"/>
    <w:rsid w:val="00C574C1"/>
    <w:rsid w:val="00C62383"/>
    <w:rsid w:val="00C64607"/>
    <w:rsid w:val="00C64BE9"/>
    <w:rsid w:val="00C64E33"/>
    <w:rsid w:val="00C66020"/>
    <w:rsid w:val="00C67AED"/>
    <w:rsid w:val="00C718D2"/>
    <w:rsid w:val="00C7706C"/>
    <w:rsid w:val="00C829DC"/>
    <w:rsid w:val="00C85DC5"/>
    <w:rsid w:val="00C8796D"/>
    <w:rsid w:val="00C87B9F"/>
    <w:rsid w:val="00C91F7B"/>
    <w:rsid w:val="00C93A36"/>
    <w:rsid w:val="00C9639C"/>
    <w:rsid w:val="00CA6897"/>
    <w:rsid w:val="00CB2E15"/>
    <w:rsid w:val="00CB32B2"/>
    <w:rsid w:val="00CB57BB"/>
    <w:rsid w:val="00CB65C7"/>
    <w:rsid w:val="00CB7998"/>
    <w:rsid w:val="00CC1F31"/>
    <w:rsid w:val="00CC55F9"/>
    <w:rsid w:val="00CD1AA2"/>
    <w:rsid w:val="00CD20A7"/>
    <w:rsid w:val="00CD24EE"/>
    <w:rsid w:val="00CD5DB2"/>
    <w:rsid w:val="00CD7034"/>
    <w:rsid w:val="00CE2B9F"/>
    <w:rsid w:val="00CE42AC"/>
    <w:rsid w:val="00CF6A0D"/>
    <w:rsid w:val="00D01314"/>
    <w:rsid w:val="00D03592"/>
    <w:rsid w:val="00D0568C"/>
    <w:rsid w:val="00D07A1D"/>
    <w:rsid w:val="00D12071"/>
    <w:rsid w:val="00D15E1A"/>
    <w:rsid w:val="00D1758D"/>
    <w:rsid w:val="00D212F3"/>
    <w:rsid w:val="00D22B09"/>
    <w:rsid w:val="00D2392B"/>
    <w:rsid w:val="00D24334"/>
    <w:rsid w:val="00D24A73"/>
    <w:rsid w:val="00D4131C"/>
    <w:rsid w:val="00D41C5B"/>
    <w:rsid w:val="00D44529"/>
    <w:rsid w:val="00D5063F"/>
    <w:rsid w:val="00D519CF"/>
    <w:rsid w:val="00D51C08"/>
    <w:rsid w:val="00D56115"/>
    <w:rsid w:val="00D5755F"/>
    <w:rsid w:val="00D578FA"/>
    <w:rsid w:val="00D61A66"/>
    <w:rsid w:val="00D65EA8"/>
    <w:rsid w:val="00D70DBB"/>
    <w:rsid w:val="00D73B6B"/>
    <w:rsid w:val="00D74C0C"/>
    <w:rsid w:val="00D74E31"/>
    <w:rsid w:val="00D75D84"/>
    <w:rsid w:val="00D83890"/>
    <w:rsid w:val="00D8470C"/>
    <w:rsid w:val="00D86778"/>
    <w:rsid w:val="00D904B5"/>
    <w:rsid w:val="00DA3CCF"/>
    <w:rsid w:val="00DA425E"/>
    <w:rsid w:val="00DA55A2"/>
    <w:rsid w:val="00DB162B"/>
    <w:rsid w:val="00DB20AB"/>
    <w:rsid w:val="00DB5B7A"/>
    <w:rsid w:val="00DC004B"/>
    <w:rsid w:val="00DC1C7B"/>
    <w:rsid w:val="00DC34F0"/>
    <w:rsid w:val="00DC4F30"/>
    <w:rsid w:val="00DC745C"/>
    <w:rsid w:val="00DD397E"/>
    <w:rsid w:val="00DD6451"/>
    <w:rsid w:val="00DD6499"/>
    <w:rsid w:val="00DE4B4B"/>
    <w:rsid w:val="00DF2B41"/>
    <w:rsid w:val="00DF4DE9"/>
    <w:rsid w:val="00DF697A"/>
    <w:rsid w:val="00E0557E"/>
    <w:rsid w:val="00E15332"/>
    <w:rsid w:val="00E1591C"/>
    <w:rsid w:val="00E179A4"/>
    <w:rsid w:val="00E30D83"/>
    <w:rsid w:val="00E3185D"/>
    <w:rsid w:val="00E3581B"/>
    <w:rsid w:val="00E36B25"/>
    <w:rsid w:val="00E41421"/>
    <w:rsid w:val="00E41FB9"/>
    <w:rsid w:val="00E45B05"/>
    <w:rsid w:val="00E519BF"/>
    <w:rsid w:val="00E51D8F"/>
    <w:rsid w:val="00E53DBC"/>
    <w:rsid w:val="00E56E02"/>
    <w:rsid w:val="00E612D4"/>
    <w:rsid w:val="00E634F8"/>
    <w:rsid w:val="00E65111"/>
    <w:rsid w:val="00E65511"/>
    <w:rsid w:val="00E705A5"/>
    <w:rsid w:val="00E71019"/>
    <w:rsid w:val="00E72181"/>
    <w:rsid w:val="00E754ED"/>
    <w:rsid w:val="00E758F3"/>
    <w:rsid w:val="00E75B74"/>
    <w:rsid w:val="00E77040"/>
    <w:rsid w:val="00E81747"/>
    <w:rsid w:val="00E83527"/>
    <w:rsid w:val="00E8352A"/>
    <w:rsid w:val="00E869F7"/>
    <w:rsid w:val="00E916D2"/>
    <w:rsid w:val="00E91B6D"/>
    <w:rsid w:val="00E923FA"/>
    <w:rsid w:val="00E93BB6"/>
    <w:rsid w:val="00EA32ED"/>
    <w:rsid w:val="00EC1B99"/>
    <w:rsid w:val="00EC273F"/>
    <w:rsid w:val="00EC4F49"/>
    <w:rsid w:val="00ED75A5"/>
    <w:rsid w:val="00ED7BD0"/>
    <w:rsid w:val="00EE1776"/>
    <w:rsid w:val="00EE1854"/>
    <w:rsid w:val="00EE2A7A"/>
    <w:rsid w:val="00EE3D1B"/>
    <w:rsid w:val="00EE4D1F"/>
    <w:rsid w:val="00EE79DD"/>
    <w:rsid w:val="00EF3FA5"/>
    <w:rsid w:val="00EF4126"/>
    <w:rsid w:val="00EF4A76"/>
    <w:rsid w:val="00EF4C61"/>
    <w:rsid w:val="00EF6A27"/>
    <w:rsid w:val="00EF712A"/>
    <w:rsid w:val="00F00C51"/>
    <w:rsid w:val="00F01669"/>
    <w:rsid w:val="00F040CE"/>
    <w:rsid w:val="00F06239"/>
    <w:rsid w:val="00F07AFC"/>
    <w:rsid w:val="00F11DEA"/>
    <w:rsid w:val="00F12853"/>
    <w:rsid w:val="00F12C6A"/>
    <w:rsid w:val="00F14142"/>
    <w:rsid w:val="00F21143"/>
    <w:rsid w:val="00F25BA9"/>
    <w:rsid w:val="00F41A46"/>
    <w:rsid w:val="00F4731D"/>
    <w:rsid w:val="00F509C7"/>
    <w:rsid w:val="00F5675A"/>
    <w:rsid w:val="00F56822"/>
    <w:rsid w:val="00F569C5"/>
    <w:rsid w:val="00F64F63"/>
    <w:rsid w:val="00F652BE"/>
    <w:rsid w:val="00F65462"/>
    <w:rsid w:val="00F6674F"/>
    <w:rsid w:val="00F667F0"/>
    <w:rsid w:val="00F6794A"/>
    <w:rsid w:val="00F67D3B"/>
    <w:rsid w:val="00F721F3"/>
    <w:rsid w:val="00F73804"/>
    <w:rsid w:val="00F80E26"/>
    <w:rsid w:val="00F850C3"/>
    <w:rsid w:val="00F92702"/>
    <w:rsid w:val="00F93FF5"/>
    <w:rsid w:val="00FA450C"/>
    <w:rsid w:val="00FA74BF"/>
    <w:rsid w:val="00FB2750"/>
    <w:rsid w:val="00FB3D3C"/>
    <w:rsid w:val="00FB4376"/>
    <w:rsid w:val="00FB7A9B"/>
    <w:rsid w:val="00FC6B32"/>
    <w:rsid w:val="00FD106D"/>
    <w:rsid w:val="00FD205D"/>
    <w:rsid w:val="00FD37F2"/>
    <w:rsid w:val="00FD3891"/>
    <w:rsid w:val="00FE0E26"/>
    <w:rsid w:val="00FE1036"/>
    <w:rsid w:val="00FE2D22"/>
    <w:rsid w:val="00FE6284"/>
    <w:rsid w:val="00FE69A6"/>
    <w:rsid w:val="00FF33A3"/>
    <w:rsid w:val="00FF44AC"/>
    <w:rsid w:val="00FF7E8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41E1D190"/>
  <w15:chartTrackingRefBased/>
  <w15:docId w15:val="{588294F1-A025-44C9-A37F-A0F114C9D61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Calibri" w:eastAsia="Calibri" w:hAnsi="Calibri" w:cs="Times New Roman"/>
        <w:lang w:val="en-AU" w:eastAsia="en-AU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1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B66E25"/>
    <w:pPr>
      <w:spacing w:after="200" w:line="276" w:lineRule="auto"/>
    </w:pPr>
    <w:rPr>
      <w:sz w:val="22"/>
      <w:szCs w:val="22"/>
      <w:lang w:eastAsia="en-US"/>
    </w:rPr>
  </w:style>
  <w:style w:type="paragraph" w:styleId="Heading1">
    <w:name w:val="heading 1"/>
    <w:basedOn w:val="Normal"/>
    <w:next w:val="Normal"/>
    <w:link w:val="Heading1Char"/>
    <w:uiPriority w:val="1"/>
    <w:qFormat/>
    <w:rsid w:val="007B502A"/>
    <w:pPr>
      <w:keepNext/>
      <w:keepLines/>
      <w:spacing w:before="480" w:after="120" w:line="240" w:lineRule="auto"/>
      <w:outlineLvl w:val="0"/>
    </w:pPr>
    <w:rPr>
      <w:rFonts w:eastAsia="MS Gothic"/>
      <w:b/>
      <w:bCs/>
      <w:color w:val="009FD6"/>
      <w:sz w:val="24"/>
      <w:szCs w:val="24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BigHeading">
    <w:name w:val="Big Heading"/>
    <w:basedOn w:val="BodyText"/>
    <w:next w:val="BodyText"/>
    <w:uiPriority w:val="99"/>
    <w:rsid w:val="002A3DAF"/>
    <w:pPr>
      <w:keepNext/>
      <w:suppressAutoHyphens/>
      <w:autoSpaceDE w:val="0"/>
      <w:autoSpaceDN w:val="0"/>
      <w:adjustRightInd w:val="0"/>
      <w:spacing w:before="240" w:after="60" w:line="288" w:lineRule="auto"/>
      <w:textAlignment w:val="center"/>
    </w:pPr>
    <w:rPr>
      <w:rFonts w:ascii="TheMix B7 Bold" w:hAnsi="TheMix B7 Bold" w:cs="TheMix B7 Bold"/>
      <w:b/>
      <w:bCs/>
      <w:color w:val="003A7C"/>
      <w:sz w:val="72"/>
      <w:szCs w:val="72"/>
    </w:rPr>
  </w:style>
  <w:style w:type="paragraph" w:styleId="BodyText">
    <w:name w:val="Body Text"/>
    <w:basedOn w:val="Normal"/>
    <w:link w:val="BodyTextChar"/>
    <w:uiPriority w:val="99"/>
    <w:unhideWhenUsed/>
    <w:rsid w:val="002A3DAF"/>
    <w:pPr>
      <w:spacing w:after="120"/>
    </w:pPr>
  </w:style>
  <w:style w:type="character" w:customStyle="1" w:styleId="BodyTextChar">
    <w:name w:val="Body Text Char"/>
    <w:basedOn w:val="DefaultParagraphFont"/>
    <w:link w:val="BodyText"/>
    <w:uiPriority w:val="99"/>
    <w:rsid w:val="002A3DAF"/>
  </w:style>
  <w:style w:type="paragraph" w:customStyle="1" w:styleId="SubHeaders">
    <w:name w:val="Sub Headers"/>
    <w:basedOn w:val="Normal"/>
    <w:next w:val="Normal"/>
    <w:uiPriority w:val="99"/>
    <w:rsid w:val="002A3DAF"/>
    <w:pPr>
      <w:keepNext/>
      <w:suppressAutoHyphens/>
      <w:autoSpaceDE w:val="0"/>
      <w:autoSpaceDN w:val="0"/>
      <w:adjustRightInd w:val="0"/>
      <w:spacing w:before="227" w:after="113" w:line="288" w:lineRule="auto"/>
      <w:textAlignment w:val="center"/>
    </w:pPr>
    <w:rPr>
      <w:rFonts w:ascii="TheMix B5 Plain" w:hAnsi="TheMix B5 Plain" w:cs="TheMix B5 Plain"/>
      <w:b/>
      <w:bCs/>
      <w:color w:val="00FFFF"/>
      <w:sz w:val="30"/>
      <w:szCs w:val="30"/>
    </w:rPr>
  </w:style>
  <w:style w:type="paragraph" w:styleId="Header">
    <w:name w:val="header"/>
    <w:basedOn w:val="Normal"/>
    <w:link w:val="HeaderChar"/>
    <w:uiPriority w:val="99"/>
    <w:unhideWhenUsed/>
    <w:rsid w:val="002E27C3"/>
    <w:pPr>
      <w:tabs>
        <w:tab w:val="center" w:pos="4513"/>
        <w:tab w:val="right" w:pos="9026"/>
      </w:tabs>
    </w:pPr>
  </w:style>
  <w:style w:type="character" w:customStyle="1" w:styleId="HeaderChar">
    <w:name w:val="Header Char"/>
    <w:link w:val="Header"/>
    <w:uiPriority w:val="99"/>
    <w:rsid w:val="002E27C3"/>
    <w:rPr>
      <w:sz w:val="22"/>
      <w:szCs w:val="22"/>
      <w:lang w:eastAsia="en-US"/>
    </w:rPr>
  </w:style>
  <w:style w:type="paragraph" w:styleId="Footer">
    <w:name w:val="footer"/>
    <w:basedOn w:val="Normal"/>
    <w:link w:val="FooterChar"/>
    <w:uiPriority w:val="99"/>
    <w:unhideWhenUsed/>
    <w:rsid w:val="002E27C3"/>
    <w:pPr>
      <w:tabs>
        <w:tab w:val="center" w:pos="4513"/>
        <w:tab w:val="right" w:pos="9026"/>
      </w:tabs>
    </w:pPr>
  </w:style>
  <w:style w:type="character" w:customStyle="1" w:styleId="FooterChar">
    <w:name w:val="Footer Char"/>
    <w:link w:val="Footer"/>
    <w:uiPriority w:val="99"/>
    <w:rsid w:val="002E27C3"/>
    <w:rPr>
      <w:sz w:val="22"/>
      <w:szCs w:val="22"/>
      <w:lang w:eastAsia="en-US"/>
    </w:rPr>
  </w:style>
  <w:style w:type="table" w:styleId="TableGrid">
    <w:name w:val="Table Grid"/>
    <w:basedOn w:val="TableNormal"/>
    <w:uiPriority w:val="59"/>
    <w:rsid w:val="002E27C3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Hyperlink">
    <w:name w:val="Hyperlink"/>
    <w:uiPriority w:val="99"/>
    <w:unhideWhenUsed/>
    <w:rsid w:val="00626F7F"/>
    <w:rPr>
      <w:color w:val="0000FF"/>
      <w:u w:val="single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577808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link w:val="BalloonText"/>
    <w:uiPriority w:val="99"/>
    <w:semiHidden/>
    <w:rsid w:val="00577808"/>
    <w:rPr>
      <w:rFonts w:ascii="Tahoma" w:hAnsi="Tahoma" w:cs="Tahoma"/>
      <w:sz w:val="16"/>
      <w:szCs w:val="16"/>
      <w:lang w:eastAsia="en-US"/>
    </w:rPr>
  </w:style>
  <w:style w:type="character" w:styleId="CommentReference">
    <w:name w:val="annotation reference"/>
    <w:uiPriority w:val="99"/>
    <w:semiHidden/>
    <w:unhideWhenUsed/>
    <w:rsid w:val="00B92FA3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B92FA3"/>
    <w:rPr>
      <w:sz w:val="20"/>
      <w:szCs w:val="20"/>
    </w:rPr>
  </w:style>
  <w:style w:type="character" w:customStyle="1" w:styleId="CommentTextChar">
    <w:name w:val="Comment Text Char"/>
    <w:link w:val="CommentText"/>
    <w:uiPriority w:val="99"/>
    <w:rsid w:val="00B92FA3"/>
    <w:rPr>
      <w:lang w:eastAsia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B92FA3"/>
    <w:rPr>
      <w:b/>
      <w:bCs/>
    </w:rPr>
  </w:style>
  <w:style w:type="character" w:customStyle="1" w:styleId="CommentSubjectChar">
    <w:name w:val="Comment Subject Char"/>
    <w:link w:val="CommentSubject"/>
    <w:uiPriority w:val="99"/>
    <w:semiHidden/>
    <w:rsid w:val="00B92FA3"/>
    <w:rPr>
      <w:b/>
      <w:bCs/>
      <w:lang w:eastAsia="en-US"/>
    </w:rPr>
  </w:style>
  <w:style w:type="character" w:styleId="FollowedHyperlink">
    <w:name w:val="FollowedHyperlink"/>
    <w:uiPriority w:val="99"/>
    <w:semiHidden/>
    <w:unhideWhenUsed/>
    <w:rsid w:val="00226460"/>
    <w:rPr>
      <w:color w:val="800080"/>
      <w:u w:val="single"/>
    </w:rPr>
  </w:style>
  <w:style w:type="paragraph" w:styleId="EndnoteText">
    <w:name w:val="endnote text"/>
    <w:basedOn w:val="Normal"/>
    <w:link w:val="EndnoteTextChar"/>
    <w:uiPriority w:val="99"/>
    <w:semiHidden/>
    <w:unhideWhenUsed/>
    <w:rsid w:val="006E6811"/>
    <w:rPr>
      <w:sz w:val="20"/>
      <w:szCs w:val="20"/>
    </w:rPr>
  </w:style>
  <w:style w:type="character" w:customStyle="1" w:styleId="EndnoteTextChar">
    <w:name w:val="Endnote Text Char"/>
    <w:link w:val="EndnoteText"/>
    <w:uiPriority w:val="99"/>
    <w:semiHidden/>
    <w:rsid w:val="006E6811"/>
    <w:rPr>
      <w:lang w:eastAsia="en-US"/>
    </w:rPr>
  </w:style>
  <w:style w:type="character" w:styleId="EndnoteReference">
    <w:name w:val="endnote reference"/>
    <w:uiPriority w:val="99"/>
    <w:semiHidden/>
    <w:unhideWhenUsed/>
    <w:rsid w:val="006E6811"/>
    <w:rPr>
      <w:vertAlign w:val="superscript"/>
    </w:rPr>
  </w:style>
  <w:style w:type="paragraph" w:customStyle="1" w:styleId="ANZSOGText">
    <w:name w:val="ANZSOG Text"/>
    <w:qFormat/>
    <w:rsid w:val="00E53DBC"/>
    <w:pPr>
      <w:suppressAutoHyphens/>
      <w:spacing w:after="120"/>
    </w:pPr>
    <w:rPr>
      <w:rFonts w:ascii="Calibri Light" w:eastAsia="MS Mincho" w:hAnsi="Calibri Light"/>
      <w:lang w:eastAsia="ja-JP"/>
    </w:rPr>
  </w:style>
  <w:style w:type="paragraph" w:customStyle="1" w:styleId="ANZSOGNumberedText">
    <w:name w:val="ANZSOG Numbered Text"/>
    <w:qFormat/>
    <w:rsid w:val="00E53DBC"/>
    <w:pPr>
      <w:numPr>
        <w:numId w:val="5"/>
      </w:numPr>
      <w:suppressAutoHyphens/>
      <w:spacing w:after="120"/>
    </w:pPr>
    <w:rPr>
      <w:rFonts w:ascii="Calibri Light" w:eastAsia="MS Mincho" w:hAnsi="Calibri Light"/>
      <w:lang w:eastAsia="ja-JP"/>
    </w:rPr>
  </w:style>
  <w:style w:type="paragraph" w:customStyle="1" w:styleId="ANZSOGH6">
    <w:name w:val="ANZSOG H6"/>
    <w:basedOn w:val="ANZSOGText"/>
    <w:qFormat/>
    <w:rsid w:val="00541D35"/>
    <w:pPr>
      <w:keepNext/>
      <w:keepLines/>
      <w:spacing w:before="240" w:after="60"/>
    </w:pPr>
    <w:rPr>
      <w:rFonts w:ascii="Calibri" w:hAnsi="Calibri"/>
      <w:b/>
      <w:bCs/>
      <w:spacing w:val="-2"/>
      <w:sz w:val="22"/>
      <w:szCs w:val="22"/>
    </w:rPr>
  </w:style>
  <w:style w:type="paragraph" w:customStyle="1" w:styleId="ANZSOGH2">
    <w:name w:val="ANZSOG H2"/>
    <w:basedOn w:val="Normal"/>
    <w:qFormat/>
    <w:rsid w:val="00541D35"/>
    <w:pPr>
      <w:keepNext/>
      <w:keepLines/>
      <w:spacing w:before="480" w:line="240" w:lineRule="auto"/>
      <w:outlineLvl w:val="0"/>
    </w:pPr>
    <w:rPr>
      <w:rFonts w:eastAsia="MS Mincho"/>
      <w:b/>
      <w:color w:val="009FD6"/>
      <w:sz w:val="24"/>
      <w:szCs w:val="24"/>
      <w:lang w:eastAsia="ja-JP"/>
    </w:rPr>
  </w:style>
  <w:style w:type="character" w:customStyle="1" w:styleId="Heading1Char">
    <w:name w:val="Heading 1 Char"/>
    <w:link w:val="Heading1"/>
    <w:uiPriority w:val="1"/>
    <w:rsid w:val="007B502A"/>
    <w:rPr>
      <w:rFonts w:eastAsia="MS Gothic"/>
      <w:b/>
      <w:bCs/>
      <w:color w:val="009FD6"/>
      <w:sz w:val="24"/>
      <w:szCs w:val="24"/>
      <w:lang w:eastAsia="en-US"/>
    </w:rPr>
  </w:style>
  <w:style w:type="character" w:styleId="Mention">
    <w:name w:val="Mention"/>
    <w:uiPriority w:val="99"/>
    <w:semiHidden/>
    <w:unhideWhenUsed/>
    <w:rsid w:val="0049161C"/>
    <w:rPr>
      <w:color w:val="2B579A"/>
      <w:shd w:val="clear" w:color="auto" w:fill="E6E6E6"/>
    </w:rPr>
  </w:style>
  <w:style w:type="paragraph" w:styleId="PlainText">
    <w:name w:val="Plain Text"/>
    <w:basedOn w:val="Normal"/>
    <w:link w:val="PlainTextChar"/>
    <w:uiPriority w:val="99"/>
    <w:unhideWhenUsed/>
    <w:rsid w:val="00DC4F30"/>
    <w:pPr>
      <w:spacing w:after="0" w:line="240" w:lineRule="auto"/>
    </w:pPr>
    <w:rPr>
      <w:rFonts w:cs="Calibri"/>
    </w:rPr>
  </w:style>
  <w:style w:type="character" w:customStyle="1" w:styleId="PlainTextChar">
    <w:name w:val="Plain Text Char"/>
    <w:link w:val="PlainText"/>
    <w:uiPriority w:val="99"/>
    <w:rsid w:val="00DC4F30"/>
    <w:rPr>
      <w:rFonts w:cs="Calibri"/>
      <w:sz w:val="22"/>
      <w:szCs w:val="22"/>
      <w:lang w:eastAsia="en-US"/>
    </w:rPr>
  </w:style>
  <w:style w:type="character" w:styleId="Emphasis">
    <w:name w:val="Emphasis"/>
    <w:uiPriority w:val="20"/>
    <w:qFormat/>
    <w:rsid w:val="004E7E70"/>
    <w:rPr>
      <w:i/>
      <w:iCs/>
    </w:rPr>
  </w:style>
  <w:style w:type="paragraph" w:styleId="NormalWeb">
    <w:name w:val="Normal (Web)"/>
    <w:basedOn w:val="Normal"/>
    <w:uiPriority w:val="99"/>
    <w:unhideWhenUsed/>
    <w:rsid w:val="00FE0E26"/>
    <w:pPr>
      <w:spacing w:before="100" w:beforeAutospacing="1" w:after="100" w:afterAutospacing="1" w:line="240" w:lineRule="auto"/>
    </w:pPr>
    <w:rPr>
      <w:rFonts w:ascii="Times New Roman" w:eastAsia="Times New Roman" w:hAnsi="Times New Roman"/>
      <w:sz w:val="24"/>
      <w:szCs w:val="24"/>
      <w:lang w:eastAsia="en-AU"/>
    </w:rPr>
  </w:style>
  <w:style w:type="character" w:styleId="Strong">
    <w:name w:val="Strong"/>
    <w:uiPriority w:val="22"/>
    <w:qFormat/>
    <w:rsid w:val="00FE0E26"/>
    <w:rPr>
      <w:b/>
      <w:bCs/>
    </w:rPr>
  </w:style>
  <w:style w:type="character" w:styleId="UnresolvedMention">
    <w:name w:val="Unresolved Mention"/>
    <w:basedOn w:val="DefaultParagraphFont"/>
    <w:uiPriority w:val="99"/>
    <w:semiHidden/>
    <w:unhideWhenUsed/>
    <w:rsid w:val="00960F90"/>
    <w:rPr>
      <w:color w:val="605E5C"/>
      <w:shd w:val="clear" w:color="auto" w:fill="E1DFDD"/>
    </w:rPr>
  </w:style>
  <w:style w:type="paragraph" w:styleId="ListParagraph">
    <w:name w:val="List Paragraph"/>
    <w:basedOn w:val="Normal"/>
    <w:uiPriority w:val="34"/>
    <w:qFormat/>
    <w:rsid w:val="006F6E62"/>
    <w:pPr>
      <w:ind w:left="720"/>
      <w:contextualSpacing/>
    </w:pPr>
  </w:style>
  <w:style w:type="paragraph" w:customStyle="1" w:styleId="Headings">
    <w:name w:val="Headings"/>
    <w:basedOn w:val="Heading1"/>
    <w:link w:val="HeadingsChar"/>
    <w:qFormat/>
    <w:rsid w:val="00D519CF"/>
    <w:pPr>
      <w:spacing w:before="360"/>
    </w:pPr>
    <w:rPr>
      <w:rFonts w:asciiTheme="minorHAnsi" w:hAnsiTheme="minorHAnsi"/>
      <w:bCs w:val="0"/>
      <w:color w:val="002664" w:themeColor="accent6"/>
    </w:rPr>
  </w:style>
  <w:style w:type="character" w:customStyle="1" w:styleId="HeadingsChar">
    <w:name w:val="Headings Char"/>
    <w:basedOn w:val="Heading1Char"/>
    <w:link w:val="Headings"/>
    <w:rsid w:val="00D519CF"/>
    <w:rPr>
      <w:rFonts w:asciiTheme="minorHAnsi" w:eastAsia="MS Gothic" w:hAnsiTheme="minorHAnsi"/>
      <w:b/>
      <w:bCs w:val="0"/>
      <w:color w:val="002664" w:themeColor="accent6"/>
      <w:sz w:val="24"/>
      <w:szCs w:val="24"/>
      <w:lang w:eastAsia="en-US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6628B2"/>
    <w:pPr>
      <w:spacing w:after="0" w:line="240" w:lineRule="auto"/>
    </w:pPr>
    <w:rPr>
      <w:sz w:val="20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6628B2"/>
    <w:rPr>
      <w:lang w:eastAsia="en-US"/>
    </w:rPr>
  </w:style>
  <w:style w:type="character" w:styleId="FootnoteReference">
    <w:name w:val="footnote reference"/>
    <w:basedOn w:val="DefaultParagraphFont"/>
    <w:uiPriority w:val="99"/>
    <w:semiHidden/>
    <w:unhideWhenUsed/>
    <w:rsid w:val="006628B2"/>
    <w:rPr>
      <w:vertAlign w:val="superscript"/>
    </w:rPr>
  </w:style>
  <w:style w:type="character" w:styleId="PlaceholderText">
    <w:name w:val="Placeholder Text"/>
    <w:basedOn w:val="DefaultParagraphFont"/>
    <w:uiPriority w:val="99"/>
    <w:semiHidden/>
    <w:rsid w:val="00CA6897"/>
    <w:rPr>
      <w:color w:val="808080"/>
    </w:rPr>
  </w:style>
  <w:style w:type="paragraph" w:styleId="Revision">
    <w:name w:val="Revision"/>
    <w:hidden/>
    <w:uiPriority w:val="99"/>
    <w:semiHidden/>
    <w:rsid w:val="00BE541A"/>
    <w:rPr>
      <w:sz w:val="22"/>
      <w:szCs w:val="22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364381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00333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10558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39383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61573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63565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296815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61508792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047752091">
                  <w:marLeft w:val="0"/>
                  <w:marRight w:val="0"/>
                  <w:marTop w:val="195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123231546">
                      <w:marLeft w:val="0"/>
                      <w:marRight w:val="0"/>
                      <w:marTop w:val="0"/>
                      <w:marBottom w:val="18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1476872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962420211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9210794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1510562372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2009936555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211044971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  <w:divsChild>
                                                <w:div w:id="424495423">
                                                  <w:marLeft w:val="0"/>
                                                  <w:marRight w:val="0"/>
                                                  <w:marTop w:val="0"/>
                                                  <w:marBottom w:val="0"/>
                                                  <w:divBdr>
                                                    <w:top w:val="none" w:sz="0" w:space="0" w:color="auto"/>
                                                    <w:left w:val="none" w:sz="0" w:space="0" w:color="auto"/>
                                                    <w:bottom w:val="none" w:sz="0" w:space="0" w:color="auto"/>
                                                    <w:right w:val="none" w:sz="0" w:space="0" w:color="auto"/>
                                                  </w:divBdr>
                                                </w:div>
                                              </w:divsChild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2182750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15047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15752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yperlink" Target="https://www.psc.nsw.gov.au/workforce-management/nsw-leadership-academy/signature-programs" TargetMode="External"/><Relationship Id="rId18" Type="http://schemas.openxmlformats.org/officeDocument/2006/relationships/header" Target="header2.xml"/><Relationship Id="rId26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21" Type="http://schemas.openxmlformats.org/officeDocument/2006/relationships/image" Target="media/image4.emf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oter" Target="footer1.xml"/><Relationship Id="rId25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yperlink" Target="mailto:MOH-SecretaryLeaders@health.nsw.gov.au" TargetMode="Externa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image" Target="media/image5.emf"/><Relationship Id="rId5" Type="http://schemas.openxmlformats.org/officeDocument/2006/relationships/customXml" Target="../customXml/item5.xml"/><Relationship Id="rId15" Type="http://schemas.openxmlformats.org/officeDocument/2006/relationships/hyperlink" Target="mailto:MOH-SecretaryLeaders@health.nsw.gov.au" TargetMode="External"/><Relationship Id="rId23" Type="http://schemas.openxmlformats.org/officeDocument/2006/relationships/hyperlink" Target="https://www.psc.nsw.gov.au/workforce-management/performance-development/talent-review-framework/common-definitions" TargetMode="External"/><Relationship Id="rId10" Type="http://schemas.openxmlformats.org/officeDocument/2006/relationships/webSettings" Target="webSettings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yperlink" Target="mailto:MOH-SecretaryLeaders@health.nsw.gov.au" TargetMode="External"/><Relationship Id="rId22" Type="http://schemas.openxmlformats.org/officeDocument/2006/relationships/hyperlink" Target="https://www.psc.nsw.gov.au/workforce-management/performance-development/talent-review-framework/common-definitions" TargetMode="External"/><Relationship Id="rId27" Type="http://schemas.openxmlformats.org/officeDocument/2006/relationships/theme" Target="theme/theme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3.emf"/></Relationships>
</file>

<file path=word/_rels/numbering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DefaultPlaceholder_-18540134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7186242-E82B-4958-9D30-7ED0C05A1DCF}"/>
      </w:docPartPr>
      <w:docPartBody>
        <w:p w:rsidR="00AC32A5" w:rsidRDefault="00AF734C">
          <w:r w:rsidRPr="008D211B">
            <w:rPr>
              <w:rStyle w:val="PlaceholderText"/>
            </w:rPr>
            <w:t>Click or tap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heMix B7 Bold">
    <w:altName w:val="Calibri"/>
    <w:panose1 w:val="00000000000000000000"/>
    <w:charset w:val="00"/>
    <w:family w:val="swiss"/>
    <w:notTrueType/>
    <w:pitch w:val="variable"/>
    <w:sig w:usb0="00000083" w:usb1="00000000" w:usb2="00000000" w:usb3="00000000" w:csb0="00000009" w:csb1="00000000"/>
  </w:font>
  <w:font w:name="TheMix B5 Plain">
    <w:altName w:val="Calibri"/>
    <w:panose1 w:val="00000000000000000000"/>
    <w:charset w:val="00"/>
    <w:family w:val="swiss"/>
    <w:notTrueType/>
    <w:pitch w:val="variable"/>
    <w:sig w:usb0="00000083" w:usb1="00000000" w:usb2="00000000" w:usb3="00000000" w:csb0="00000009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TheMix B6 SemiBold">
    <w:panose1 w:val="00000000000000000000"/>
    <w:charset w:val="00"/>
    <w:family w:val="swiss"/>
    <w:notTrueType/>
    <w:pitch w:val="variable"/>
    <w:sig w:usb0="00000083" w:usb1="00000000" w:usb2="00000000" w:usb3="00000000" w:csb0="00000009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F734C"/>
    <w:rsid w:val="00185E54"/>
    <w:rsid w:val="00340CA0"/>
    <w:rsid w:val="00A01711"/>
    <w:rsid w:val="00AC32A5"/>
    <w:rsid w:val="00AF734C"/>
    <w:rsid w:val="00F95B2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AU" w:eastAsia="en-AU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AF734C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NSW Health">
      <a:dk1>
        <a:srgbClr val="000000"/>
      </a:dk1>
      <a:lt1>
        <a:srgbClr val="262626"/>
      </a:lt1>
      <a:dk2>
        <a:srgbClr val="4F4F4F"/>
      </a:dk2>
      <a:lt2>
        <a:srgbClr val="7F7F7F"/>
      </a:lt2>
      <a:accent1>
        <a:srgbClr val="E7E6E6"/>
      </a:accent1>
      <a:accent2>
        <a:srgbClr val="FFFFFF"/>
      </a:accent2>
      <a:accent3>
        <a:srgbClr val="D7153A"/>
      </a:accent3>
      <a:accent4>
        <a:srgbClr val="00ABE6"/>
      </a:accent4>
      <a:accent5>
        <a:srgbClr val="0A7CB9"/>
      </a:accent5>
      <a:accent6>
        <a:srgbClr val="002664"/>
      </a:accent6>
      <a:hlink>
        <a:srgbClr val="00ABE6"/>
      </a:hlink>
      <a:folHlink>
        <a:srgbClr val="0A7CB9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b95c9c-5ad4-437d-9f68-98400e1a662c" xsi:nil="true"/>
    <lcf76f155ced4ddcb4097134ff3c332f xmlns="a8e7905e-ec6d-4a89-8692-86bc7c255f8a">
      <Terms xmlns="http://schemas.microsoft.com/office/infopath/2007/PartnerControls"/>
    </lcf76f155ced4ddcb4097134ff3c332f>
    <SharedWithUsers xmlns="98b95c9c-5ad4-437d-9f68-98400e1a662c">
      <UserInfo>
        <DisplayName/>
        <AccountId xsi:nil="true"/>
        <AccountType/>
      </UserInfo>
    </SharedWithUsers>
    <MediaLengthInSeconds xmlns="a8e7905e-ec6d-4a89-8692-86bc7c255f8a" xsi:nil="true"/>
  </documentManagement>
</p:properties>
</file>

<file path=customXml/item2.xml><?xml version="1.0" encoding="utf-8"?>
<LongProperties xmlns="http://schemas.microsoft.com/office/2006/metadata/longProperties"/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metadata xmlns="http://www.objective.com/ecm/document/metadata/A8F43476EB784464BFCC994945052FE7" version="1.0.0">
  <systemFields>
    <field name="Objective-Id">
      <value order="0">A4300579</value>
    </field>
    <field name="Objective-Title">
      <value order="0">ANZSOG 2020 EMPA Application Form</value>
    </field>
    <field name="Objective-Description">
      <value order="0"/>
    </field>
    <field name="Objective-CreationStamp">
      <value order="0">2019-05-10T00:30:57Z</value>
    </field>
    <field name="Objective-IsApproved">
      <value order="0">false</value>
    </field>
    <field name="Objective-IsPublished">
      <value order="0">true</value>
    </field>
    <field name="Objective-DatePublished">
      <value order="0">2019-05-10T00:31:04Z</value>
    </field>
    <field name="Objective-ModificationStamp">
      <value order="0">2019-05-10T00:31:05Z</value>
    </field>
    <field name="Objective-Owner">
      <value order="0">Joanne Atkin</value>
    </field>
    <field name="Objective-Path">
      <value order="0">Objective Global Folder:1. Public Service Commission (PSC):1. Public Service Commission File Plan (PSC):LEADERSHIP ACADEMY:Executive Masters of Public Administration:Intake - 2020 - Executive Master of Public Administration:01. Administration - EMPA:03. Program Information</value>
    </field>
    <field name="Objective-Parent">
      <value order="0">03. Program Information</value>
    </field>
    <field name="Objective-State">
      <value order="0">Published</value>
    </field>
    <field name="Objective-VersionId">
      <value order="0">vA7579372</value>
    </field>
    <field name="Objective-Version">
      <value order="0">1.0</value>
    </field>
    <field name="Objective-VersionNumber">
      <value order="0">1</value>
    </field>
    <field name="Objective-VersionComment">
      <value order="0"/>
    </field>
    <field name="Objective-FileNumber">
      <value order="0">qA443309</value>
    </field>
    <field name="Objective-Classification">
      <value order="0"/>
    </field>
    <field name="Objective-Caveats">
      <value order="0"/>
    </field>
  </systemFields>
  <catalogues>
    <catalogue name="Document Type Catalogue" type="type" ori="id:cA63">
      <field name="Objective-Vital Record">
        <value order="0">No</value>
      </field>
      <field name="Objective-DLM">
        <value order="0">No Impact</value>
      </field>
      <field name="Objective-Security Classification">
        <value order="0">UNCLASSIFIED</value>
      </field>
      <field name="Objective-Approval History">
        <value order="0"/>
      </field>
      <field name="Objective-Approval Status">
        <value order="0"/>
      </field>
      <field name="Objective-Connect Creator">
        <value order="0"/>
      </field>
      <field name="Objective-Document Tag(s)">
        <value order="0"/>
      </field>
      <field name="Objective-Shared By">
        <value order="0"/>
      </field>
      <field name="Objective-Current Approver">
        <value order="0"/>
      </field>
    </catalogue>
  </catalogues>
</metadat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E92CEA22BD0054D87258B0BBC6C5524" ma:contentTypeVersion="14" ma:contentTypeDescription="Create a new document." ma:contentTypeScope="" ma:versionID="457e7694135887a1fd0f7d5825acd0d5">
  <xsd:schema xmlns:xsd="http://www.w3.org/2001/XMLSchema" xmlns:xs="http://www.w3.org/2001/XMLSchema" xmlns:p="http://schemas.microsoft.com/office/2006/metadata/properties" xmlns:ns2="a8e7905e-ec6d-4a89-8692-86bc7c255f8a" xmlns:ns3="98b95c9c-5ad4-437d-9f68-98400e1a662c" targetNamespace="http://schemas.microsoft.com/office/2006/metadata/properties" ma:root="true" ma:fieldsID="0c088f967ebb91bd22c4d4e8826a7646" ns2:_="" ns3:_="">
    <xsd:import namespace="a8e7905e-ec6d-4a89-8692-86bc7c255f8a"/>
    <xsd:import namespace="98b95c9c-5ad4-437d-9f68-98400e1a662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OCR" minOccurs="0"/>
                <xsd:element ref="ns2:MediaServiceLocatio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e7905e-ec6d-4a89-8692-86bc7c255f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4a4c9e2d-f8e3-4a57-bac9-17bee8f4579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b95c9c-5ad4-437d-9f68-98400e1a662c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5" nillable="true" ma:displayName="Taxonomy Catch All Column" ma:hidden="true" ma:list="{3a1656c4-2db7-4e19-9cf6-8fd6ef218d6c}" ma:internalName="TaxCatchAll" ma:showField="CatchAllData" ma:web="98b95c9c-5ad4-437d-9f68-98400e1a662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664EC02-F9BD-4726-82FB-6873A65F0760}">
  <ds:schemaRefs>
    <ds:schemaRef ds:uri="http://schemas.microsoft.com/office/2006/metadata/properties"/>
    <ds:schemaRef ds:uri="http://schemas.microsoft.com/office/infopath/2007/PartnerControls"/>
    <ds:schemaRef ds:uri="98b95c9c-5ad4-437d-9f68-98400e1a662c"/>
    <ds:schemaRef ds:uri="a8e7905e-ec6d-4a89-8692-86bc7c255f8a"/>
  </ds:schemaRefs>
</ds:datastoreItem>
</file>

<file path=customXml/itemProps2.xml><?xml version="1.0" encoding="utf-8"?>
<ds:datastoreItem xmlns:ds="http://schemas.openxmlformats.org/officeDocument/2006/customXml" ds:itemID="{C7733C6A-E1AD-4FEA-A8B6-0826C74EFCF3}">
  <ds:schemaRefs>
    <ds:schemaRef ds:uri="http://schemas.microsoft.com/office/2006/metadata/longProperties"/>
  </ds:schemaRefs>
</ds:datastoreItem>
</file>

<file path=customXml/itemProps3.xml><?xml version="1.0" encoding="utf-8"?>
<ds:datastoreItem xmlns:ds="http://schemas.openxmlformats.org/officeDocument/2006/customXml" ds:itemID="{EF543DA5-C287-443B-96F3-0C4B15DC47CA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5745109E-2DDF-40CB-AC2B-FF9B10C90820}">
  <ds:schemaRefs>
    <ds:schemaRef ds:uri="http://www.objective.com/ecm/document/metadata/A8F43476EB784464BFCC994945052FE7"/>
  </ds:schemaRefs>
</ds:datastoreItem>
</file>

<file path=customXml/itemProps5.xml><?xml version="1.0" encoding="utf-8"?>
<ds:datastoreItem xmlns:ds="http://schemas.openxmlformats.org/officeDocument/2006/customXml" ds:itemID="{15D1C191-B085-465D-93CE-F8C6B49A5B27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E376A5D5-8C52-478B-A241-0B396F42EA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8e7905e-ec6d-4a89-8692-86bc7c255f8a"/>
    <ds:schemaRef ds:uri="98b95c9c-5ad4-437d-9f68-98400e1a662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4</Pages>
  <Words>1178</Words>
  <Characters>6719</Characters>
  <Application>Microsoft Office Word</Application>
  <DocSecurity>0</DocSecurity>
  <Lines>55</Lines>
  <Paragraphs>15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TBXBLUE</Company>
  <LinksUpToDate>false</LinksUpToDate>
  <CharactersWithSpaces>7882</CharactersWithSpaces>
  <SharedDoc>false</SharedDoc>
  <HLinks>
    <vt:vector size="24" baseType="variant">
      <vt:variant>
        <vt:i4>1572913</vt:i4>
      </vt:variant>
      <vt:variant>
        <vt:i4>9</vt:i4>
      </vt:variant>
      <vt:variant>
        <vt:i4>0</vt:i4>
      </vt:variant>
      <vt:variant>
        <vt:i4>5</vt:i4>
      </vt:variant>
      <vt:variant>
        <vt:lpwstr>mailto:j.mazibrada@anzsog.edu.au</vt:lpwstr>
      </vt:variant>
      <vt:variant>
        <vt:lpwstr/>
      </vt:variant>
      <vt:variant>
        <vt:i4>7077973</vt:i4>
      </vt:variant>
      <vt:variant>
        <vt:i4>6</vt:i4>
      </vt:variant>
      <vt:variant>
        <vt:i4>0</vt:i4>
      </vt:variant>
      <vt:variant>
        <vt:i4>5</vt:i4>
      </vt:variant>
      <vt:variant>
        <vt:lpwstr>\\anzsog-file-01\Data\Programs\2015\Application forms\www.anzsog.edu.au</vt:lpwstr>
      </vt:variant>
      <vt:variant>
        <vt:lpwstr/>
      </vt:variant>
      <vt:variant>
        <vt:i4>5177363</vt:i4>
      </vt:variant>
      <vt:variant>
        <vt:i4>3</vt:i4>
      </vt:variant>
      <vt:variant>
        <vt:i4>0</vt:i4>
      </vt:variant>
      <vt:variant>
        <vt:i4>5</vt:i4>
      </vt:variant>
      <vt:variant>
        <vt:lpwstr>http://www.anzsog.edu.au/privacy</vt:lpwstr>
      </vt:variant>
      <vt:variant>
        <vt:lpwstr/>
      </vt:variant>
      <vt:variant>
        <vt:i4>5177363</vt:i4>
      </vt:variant>
      <vt:variant>
        <vt:i4>0</vt:i4>
      </vt:variant>
      <vt:variant>
        <vt:i4>0</vt:i4>
      </vt:variant>
      <vt:variant>
        <vt:i4>5</vt:i4>
      </vt:variant>
      <vt:variant>
        <vt:lpwstr>http://www.anzsog.edu.au/privacy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Jane</dc:creator>
  <cp:keywords/>
  <dc:description/>
  <cp:lastModifiedBy>Bethany Copland (Ministry of Health)</cp:lastModifiedBy>
  <cp:revision>3</cp:revision>
  <cp:lastPrinted>2023-03-28T00:26:00Z</cp:lastPrinted>
  <dcterms:created xsi:type="dcterms:W3CDTF">2023-09-12T23:25:00Z</dcterms:created>
  <dcterms:modified xsi:type="dcterms:W3CDTF">2023-09-12T23:35:00Z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isplay_urn:schemas-microsoft-com:office:office#Editor">
    <vt:lpwstr>Justine Maguire-Scarvelli</vt:lpwstr>
  </property>
  <property fmtid="{D5CDD505-2E9C-101B-9397-08002B2CF9AE}" pid="3" name="Order">
    <vt:lpwstr>100.000000000000</vt:lpwstr>
  </property>
  <property fmtid="{D5CDD505-2E9C-101B-9397-08002B2CF9AE}" pid="4" name="display_urn:schemas-microsoft-com:office:office#Author">
    <vt:lpwstr>Jane</vt:lpwstr>
  </property>
  <property fmtid="{D5CDD505-2E9C-101B-9397-08002B2CF9AE}" pid="5" name="display_urn:schemas-microsoft-com:office:office#SharedWithUsers">
    <vt:lpwstr>Poonam Anand</vt:lpwstr>
  </property>
  <property fmtid="{D5CDD505-2E9C-101B-9397-08002B2CF9AE}" pid="6" name="SharedWithUsers">
    <vt:lpwstr>720;#Poonam Anand</vt:lpwstr>
  </property>
  <property fmtid="{D5CDD505-2E9C-101B-9397-08002B2CF9AE}" pid="7" name="AuthorIds_UIVersion_6144">
    <vt:lpwstr>2077</vt:lpwstr>
  </property>
  <property fmtid="{D5CDD505-2E9C-101B-9397-08002B2CF9AE}" pid="8" name="ContentTypeId">
    <vt:lpwstr>0x010100EE92CEA22BD0054D87258B0BBC6C5524</vt:lpwstr>
  </property>
  <property fmtid="{D5CDD505-2E9C-101B-9397-08002B2CF9AE}" pid="9" name="AuthorIds_UIVersion_14336">
    <vt:lpwstr>2077</vt:lpwstr>
  </property>
  <property fmtid="{D5CDD505-2E9C-101B-9397-08002B2CF9AE}" pid="10" name="Objective-Id">
    <vt:lpwstr>A4300579</vt:lpwstr>
  </property>
  <property fmtid="{D5CDD505-2E9C-101B-9397-08002B2CF9AE}" pid="11" name="Objective-Title">
    <vt:lpwstr>ANZSOG 2020 EMPA Application Form</vt:lpwstr>
  </property>
  <property fmtid="{D5CDD505-2E9C-101B-9397-08002B2CF9AE}" pid="12" name="Objective-Description">
    <vt:lpwstr/>
  </property>
  <property fmtid="{D5CDD505-2E9C-101B-9397-08002B2CF9AE}" pid="13" name="Objective-CreationStamp">
    <vt:filetime>2019-05-10T00:31:04Z</vt:filetime>
  </property>
  <property fmtid="{D5CDD505-2E9C-101B-9397-08002B2CF9AE}" pid="14" name="Objective-IsApproved">
    <vt:bool>false</vt:bool>
  </property>
  <property fmtid="{D5CDD505-2E9C-101B-9397-08002B2CF9AE}" pid="15" name="Objective-IsPublished">
    <vt:bool>true</vt:bool>
  </property>
  <property fmtid="{D5CDD505-2E9C-101B-9397-08002B2CF9AE}" pid="16" name="Objective-DatePublished">
    <vt:filetime>2019-05-10T00:31:04Z</vt:filetime>
  </property>
  <property fmtid="{D5CDD505-2E9C-101B-9397-08002B2CF9AE}" pid="17" name="Objective-ModificationStamp">
    <vt:filetime>2019-05-10T00:31:06Z</vt:filetime>
  </property>
  <property fmtid="{D5CDD505-2E9C-101B-9397-08002B2CF9AE}" pid="18" name="Objective-Owner">
    <vt:lpwstr>Joanne Atkin</vt:lpwstr>
  </property>
  <property fmtid="{D5CDD505-2E9C-101B-9397-08002B2CF9AE}" pid="19" name="Objective-Path">
    <vt:lpwstr>Objective Global Folder:1. Public Service Commission (PSC):1. Public Service Commission File Plan (PSC):LEADERSHIP ACADEMY:Executive Masters of Public Administration:Intake - 2020 - Executive Master of Public Administration:01. Administration - EMPA:03. P</vt:lpwstr>
  </property>
  <property fmtid="{D5CDD505-2E9C-101B-9397-08002B2CF9AE}" pid="20" name="Objective-Parent">
    <vt:lpwstr>03. Program Information</vt:lpwstr>
  </property>
  <property fmtid="{D5CDD505-2E9C-101B-9397-08002B2CF9AE}" pid="21" name="Objective-State">
    <vt:lpwstr>Published</vt:lpwstr>
  </property>
  <property fmtid="{D5CDD505-2E9C-101B-9397-08002B2CF9AE}" pid="22" name="Objective-VersionId">
    <vt:lpwstr>vA7579372</vt:lpwstr>
  </property>
  <property fmtid="{D5CDD505-2E9C-101B-9397-08002B2CF9AE}" pid="23" name="Objective-Version">
    <vt:lpwstr>1.0</vt:lpwstr>
  </property>
  <property fmtid="{D5CDD505-2E9C-101B-9397-08002B2CF9AE}" pid="24" name="Objective-VersionNumber">
    <vt:r8>1</vt:r8>
  </property>
  <property fmtid="{D5CDD505-2E9C-101B-9397-08002B2CF9AE}" pid="25" name="Objective-VersionComment">
    <vt:lpwstr>First version</vt:lpwstr>
  </property>
  <property fmtid="{D5CDD505-2E9C-101B-9397-08002B2CF9AE}" pid="26" name="Objective-FileNumber">
    <vt:lpwstr>PSC10113</vt:lpwstr>
  </property>
  <property fmtid="{D5CDD505-2E9C-101B-9397-08002B2CF9AE}" pid="27" name="Objective-Classification">
    <vt:lpwstr>[Inherited - none]</vt:lpwstr>
  </property>
  <property fmtid="{D5CDD505-2E9C-101B-9397-08002B2CF9AE}" pid="28" name="Objective-Caveats">
    <vt:lpwstr/>
  </property>
  <property fmtid="{D5CDD505-2E9C-101B-9397-08002B2CF9AE}" pid="29" name="Objective-Vital Record">
    <vt:lpwstr>No</vt:lpwstr>
  </property>
  <property fmtid="{D5CDD505-2E9C-101B-9397-08002B2CF9AE}" pid="30" name="Objective-DLM">
    <vt:lpwstr>No Impact</vt:lpwstr>
  </property>
  <property fmtid="{D5CDD505-2E9C-101B-9397-08002B2CF9AE}" pid="31" name="Objective-Security Classification">
    <vt:lpwstr>UNCLASSIFIED</vt:lpwstr>
  </property>
  <property fmtid="{D5CDD505-2E9C-101B-9397-08002B2CF9AE}" pid="32" name="Objective-Approval History">
    <vt:lpwstr/>
  </property>
  <property fmtid="{D5CDD505-2E9C-101B-9397-08002B2CF9AE}" pid="33" name="Objective-Approval Status">
    <vt:lpwstr/>
  </property>
  <property fmtid="{D5CDD505-2E9C-101B-9397-08002B2CF9AE}" pid="34" name="Objective-Connect Creator">
    <vt:lpwstr/>
  </property>
  <property fmtid="{D5CDD505-2E9C-101B-9397-08002B2CF9AE}" pid="35" name="Objective-Document Tag(s)">
    <vt:lpwstr/>
  </property>
  <property fmtid="{D5CDD505-2E9C-101B-9397-08002B2CF9AE}" pid="36" name="Objective-Shared By">
    <vt:lpwstr/>
  </property>
  <property fmtid="{D5CDD505-2E9C-101B-9397-08002B2CF9AE}" pid="37" name="Objective-Current Approver">
    <vt:lpwstr/>
  </property>
  <property fmtid="{D5CDD505-2E9C-101B-9397-08002B2CF9AE}" pid="38" name="Objective-Comment">
    <vt:lpwstr/>
  </property>
  <property fmtid="{D5CDD505-2E9C-101B-9397-08002B2CF9AE}" pid="39" name="Objective-Security Classification [system]">
    <vt:lpwstr>UNCLASSIFIED</vt:lpwstr>
  </property>
  <property fmtid="{D5CDD505-2E9C-101B-9397-08002B2CF9AE}" pid="40" name="Objective-DLM [system]">
    <vt:lpwstr>No Impact</vt:lpwstr>
  </property>
  <property fmtid="{D5CDD505-2E9C-101B-9397-08002B2CF9AE}" pid="41" name="Objective-Vital Record [system]">
    <vt:lpwstr>No</vt:lpwstr>
  </property>
  <property fmtid="{D5CDD505-2E9C-101B-9397-08002B2CF9AE}" pid="42" name="Objective-Current Approver [system]">
    <vt:lpwstr/>
  </property>
  <property fmtid="{D5CDD505-2E9C-101B-9397-08002B2CF9AE}" pid="43" name="Objective-Approval Status [system]">
    <vt:lpwstr/>
  </property>
  <property fmtid="{D5CDD505-2E9C-101B-9397-08002B2CF9AE}" pid="44" name="Objective-Approval History [system]">
    <vt:lpwstr/>
  </property>
  <property fmtid="{D5CDD505-2E9C-101B-9397-08002B2CF9AE}" pid="45" name="Objective-Document Tag(s) [system]">
    <vt:lpwstr/>
  </property>
  <property fmtid="{D5CDD505-2E9C-101B-9397-08002B2CF9AE}" pid="46" name="Objective-Connect Creator [system]">
    <vt:lpwstr/>
  </property>
  <property fmtid="{D5CDD505-2E9C-101B-9397-08002B2CF9AE}" pid="47" name="Objective-Shared By [system]">
    <vt:lpwstr/>
  </property>
  <property fmtid="{D5CDD505-2E9C-101B-9397-08002B2CF9AE}" pid="48" name="MediaServiceImageTags">
    <vt:lpwstr/>
  </property>
  <property fmtid="{D5CDD505-2E9C-101B-9397-08002B2CF9AE}" pid="49" name="xd_ProgID">
    <vt:lpwstr/>
  </property>
  <property fmtid="{D5CDD505-2E9C-101B-9397-08002B2CF9AE}" pid="50" name="_SourceUrl">
    <vt:lpwstr/>
  </property>
  <property fmtid="{D5CDD505-2E9C-101B-9397-08002B2CF9AE}" pid="51" name="_SharedFileIndex">
    <vt:lpwstr/>
  </property>
  <property fmtid="{D5CDD505-2E9C-101B-9397-08002B2CF9AE}" pid="52" name="ComplianceAssetId">
    <vt:lpwstr/>
  </property>
  <property fmtid="{D5CDD505-2E9C-101B-9397-08002B2CF9AE}" pid="53" name="TemplateUrl">
    <vt:lpwstr/>
  </property>
  <property fmtid="{D5CDD505-2E9C-101B-9397-08002B2CF9AE}" pid="54" name="_ExtendedDescription">
    <vt:lpwstr/>
  </property>
  <property fmtid="{D5CDD505-2E9C-101B-9397-08002B2CF9AE}" pid="55" name="xd_Signature">
    <vt:bool>false</vt:bool>
  </property>
  <property fmtid="{D5CDD505-2E9C-101B-9397-08002B2CF9AE}" pid="56" name="TriggerFlowInfo">
    <vt:lpwstr/>
  </property>
</Properties>
</file>